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76" r:id="rId7"/>
    <p:sldId id="260" r:id="rId8"/>
    <p:sldId id="261" r:id="rId9"/>
    <p:sldId id="262" r:id="rId10"/>
    <p:sldId id="274" r:id="rId11"/>
    <p:sldId id="264" r:id="rId12"/>
    <p:sldId id="265" r:id="rId13"/>
    <p:sldId id="266" r:id="rId14"/>
    <p:sldId id="268" r:id="rId15"/>
    <p:sldId id="277" r:id="rId16"/>
    <p:sldId id="278" r:id="rId17"/>
    <p:sldId id="279" r:id="rId18"/>
    <p:sldId id="271" r:id="rId19"/>
    <p:sldId id="270" r:id="rId20"/>
  </p:sldIdLst>
  <p:sldSz cx="18288000" cy="10287000"/>
  <p:notesSz cx="6858000" cy="9144000"/>
  <p:embeddedFontLst>
    <p:embeddedFont>
      <p:font typeface="Pinar" pitchFamily="2" charset="-78"/>
      <p:bold r:id="rId21"/>
    </p:embeddedFont>
    <p:embeddedFont>
      <p:font typeface="Pinar Black" pitchFamily="2" charset="-78"/>
      <p:bold r:id="rId22"/>
    </p:embeddedFont>
    <p:embeddedFont>
      <p:font typeface="Pinar DS1-Bold" pitchFamily="2" charset="-78"/>
      <p:bold r:id="rId23"/>
    </p:embeddedFont>
    <p:embeddedFont>
      <p:font typeface="Pinar DS1-SemiBold" pitchFamily="2" charset="-78"/>
      <p:bold r:id="rId24"/>
    </p:embeddedFont>
    <p:embeddedFont>
      <p:font typeface="Pinar DS2-Medium" pitchFamily="2" charset="-78"/>
      <p:regular r:id="rId25"/>
    </p:embeddedFont>
    <p:embeddedFont>
      <p:font typeface="Pinar FD VF" pitchFamily="2" charset="-78"/>
      <p:regular r:id="rId26"/>
    </p:embeddedFont>
    <p:embeddedFont>
      <p:font typeface="Telegraf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64FB"/>
    <a:srgbClr val="2C4A74"/>
    <a:srgbClr val="212529"/>
    <a:srgbClr val="106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106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svg"/><Relationship Id="rId7" Type="http://schemas.openxmlformats.org/officeDocument/2006/relationships/image" Target="../media/image5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3" Type="http://schemas.openxmlformats.org/officeDocument/2006/relationships/image" Target="../media/image71.sv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sv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Relationship Id="rId14" Type="http://schemas.openxmlformats.org/officeDocument/2006/relationships/image" Target="../media/image8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3.svg"/><Relationship Id="rId7" Type="http://schemas.openxmlformats.org/officeDocument/2006/relationships/image" Target="../media/image84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74.svg"/><Relationship Id="rId10" Type="http://schemas.openxmlformats.org/officeDocument/2006/relationships/image" Target="../media/image87.png"/><Relationship Id="rId4" Type="http://schemas.openxmlformats.org/officeDocument/2006/relationships/image" Target="../media/image71.svg"/><Relationship Id="rId9" Type="http://schemas.openxmlformats.org/officeDocument/2006/relationships/image" Target="../media/image8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1.svg"/><Relationship Id="rId7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3.jpe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9538" y="-433998"/>
            <a:ext cx="11613055" cy="3430278"/>
            <a:chOff x="0" y="0"/>
            <a:chExt cx="1265161" cy="373705"/>
          </a:xfrm>
        </p:grpSpPr>
        <p:sp>
          <p:nvSpPr>
            <p:cNvPr id="3" name="Freeform 3"/>
            <p:cNvSpPr/>
            <p:nvPr/>
          </p:nvSpPr>
          <p:spPr>
            <a:xfrm>
              <a:off x="21896" y="0"/>
              <a:ext cx="1221369" cy="373705"/>
            </a:xfrm>
            <a:custGeom>
              <a:avLst/>
              <a:gdLst/>
              <a:ahLst/>
              <a:cxnLst/>
              <a:rect l="l" t="t" r="r" b="b"/>
              <a:pathLst>
                <a:path w="1221369" h="373705">
                  <a:moveTo>
                    <a:pt x="982066" y="0"/>
                  </a:moveTo>
                  <a:lnTo>
                    <a:pt x="36103" y="0"/>
                  </a:lnTo>
                  <a:cubicBezTo>
                    <a:pt x="23941" y="0"/>
                    <a:pt x="12679" y="6407"/>
                    <a:pt x="6464" y="16861"/>
                  </a:cubicBezTo>
                  <a:cubicBezTo>
                    <a:pt x="249" y="27314"/>
                    <a:pt x="0" y="40269"/>
                    <a:pt x="5810" y="50954"/>
                  </a:cubicBezTo>
                  <a:lnTo>
                    <a:pt x="153598" y="322751"/>
                  </a:lnTo>
                  <a:cubicBezTo>
                    <a:pt x="170674" y="354155"/>
                    <a:pt x="203557" y="373705"/>
                    <a:pt x="239303" y="373705"/>
                  </a:cubicBezTo>
                  <a:lnTo>
                    <a:pt x="1185266" y="373705"/>
                  </a:lnTo>
                  <a:cubicBezTo>
                    <a:pt x="1197428" y="373705"/>
                    <a:pt x="1208690" y="367298"/>
                    <a:pt x="1214905" y="356844"/>
                  </a:cubicBezTo>
                  <a:cubicBezTo>
                    <a:pt x="1221120" y="346390"/>
                    <a:pt x="1221369" y="333435"/>
                    <a:pt x="1215559" y="322751"/>
                  </a:cubicBezTo>
                  <a:lnTo>
                    <a:pt x="1067771" y="50954"/>
                  </a:lnTo>
                  <a:cubicBezTo>
                    <a:pt x="1050695" y="19550"/>
                    <a:pt x="1017812" y="0"/>
                    <a:pt x="9820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1061961" cy="411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90634" y="5994883"/>
            <a:ext cx="7517262" cy="7517262"/>
          </a:xfrm>
          <a:custGeom>
            <a:avLst/>
            <a:gdLst/>
            <a:ahLst/>
            <a:cxnLst/>
            <a:rect l="l" t="t" r="r" b="b"/>
            <a:pathLst>
              <a:path w="7517262" h="7517262">
                <a:moveTo>
                  <a:pt x="0" y="0"/>
                </a:moveTo>
                <a:lnTo>
                  <a:pt x="7517262" y="0"/>
                </a:lnTo>
                <a:lnTo>
                  <a:pt x="7517262" y="7517262"/>
                </a:lnTo>
                <a:lnTo>
                  <a:pt x="0" y="751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794250" y="8062436"/>
            <a:ext cx="6879828" cy="591235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6267" y="0"/>
              <a:ext cx="800267" cy="698500"/>
            </a:xfrm>
            <a:custGeom>
              <a:avLst/>
              <a:gdLst/>
              <a:ahLst/>
              <a:cxnLst/>
              <a:rect l="l" t="t" r="r" b="b"/>
              <a:pathLst>
                <a:path w="800267" h="698500">
                  <a:moveTo>
                    <a:pt x="790122" y="377457"/>
                  </a:moveTo>
                  <a:lnTo>
                    <a:pt x="619744" y="670293"/>
                  </a:lnTo>
                  <a:cubicBezTo>
                    <a:pt x="609584" y="687757"/>
                    <a:pt x="590903" y="698500"/>
                    <a:pt x="570699" y="698500"/>
                  </a:cubicBezTo>
                  <a:lnTo>
                    <a:pt x="229567" y="698500"/>
                  </a:lnTo>
                  <a:cubicBezTo>
                    <a:pt x="209363" y="698500"/>
                    <a:pt x="190682" y="687757"/>
                    <a:pt x="180522" y="670293"/>
                  </a:cubicBezTo>
                  <a:lnTo>
                    <a:pt x="10144" y="377457"/>
                  </a:lnTo>
                  <a:cubicBezTo>
                    <a:pt x="0" y="360021"/>
                    <a:pt x="0" y="338479"/>
                    <a:pt x="10144" y="321043"/>
                  </a:cubicBezTo>
                  <a:lnTo>
                    <a:pt x="180522" y="28207"/>
                  </a:lnTo>
                  <a:cubicBezTo>
                    <a:pt x="190682" y="10743"/>
                    <a:pt x="209363" y="0"/>
                    <a:pt x="229567" y="0"/>
                  </a:cubicBezTo>
                  <a:lnTo>
                    <a:pt x="570699" y="0"/>
                  </a:lnTo>
                  <a:cubicBezTo>
                    <a:pt x="590903" y="0"/>
                    <a:pt x="609584" y="10743"/>
                    <a:pt x="619744" y="28207"/>
                  </a:cubicBezTo>
                  <a:lnTo>
                    <a:pt x="790122" y="321043"/>
                  </a:lnTo>
                  <a:cubicBezTo>
                    <a:pt x="800266" y="338479"/>
                    <a:pt x="800266" y="360021"/>
                    <a:pt x="790122" y="377457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058834" y="1542793"/>
            <a:ext cx="7842567" cy="7126933"/>
          </a:xfrm>
          <a:custGeom>
            <a:avLst/>
            <a:gdLst/>
            <a:ahLst/>
            <a:cxnLst/>
            <a:rect l="l" t="t" r="r" b="b"/>
            <a:pathLst>
              <a:path w="7842567" h="7126933">
                <a:moveTo>
                  <a:pt x="0" y="0"/>
                </a:moveTo>
                <a:lnTo>
                  <a:pt x="7842567" y="0"/>
                </a:lnTo>
                <a:lnTo>
                  <a:pt x="7842567" y="7126933"/>
                </a:lnTo>
                <a:lnTo>
                  <a:pt x="0" y="7126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765011" y="2150084"/>
            <a:ext cx="6879828" cy="5912352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6267" y="0"/>
              <a:ext cx="800267" cy="698500"/>
            </a:xfrm>
            <a:custGeom>
              <a:avLst/>
              <a:gdLst/>
              <a:ahLst/>
              <a:cxnLst/>
              <a:rect l="l" t="t" r="r" b="b"/>
              <a:pathLst>
                <a:path w="800267" h="698500">
                  <a:moveTo>
                    <a:pt x="790122" y="377457"/>
                  </a:moveTo>
                  <a:lnTo>
                    <a:pt x="619744" y="670293"/>
                  </a:lnTo>
                  <a:cubicBezTo>
                    <a:pt x="609584" y="687757"/>
                    <a:pt x="590903" y="698500"/>
                    <a:pt x="570699" y="698500"/>
                  </a:cubicBezTo>
                  <a:lnTo>
                    <a:pt x="229567" y="698500"/>
                  </a:lnTo>
                  <a:cubicBezTo>
                    <a:pt x="209363" y="698500"/>
                    <a:pt x="190682" y="687757"/>
                    <a:pt x="180522" y="670293"/>
                  </a:cubicBezTo>
                  <a:lnTo>
                    <a:pt x="10144" y="377457"/>
                  </a:lnTo>
                  <a:cubicBezTo>
                    <a:pt x="0" y="360021"/>
                    <a:pt x="0" y="338479"/>
                    <a:pt x="10144" y="321043"/>
                  </a:cubicBezTo>
                  <a:lnTo>
                    <a:pt x="180522" y="28207"/>
                  </a:lnTo>
                  <a:cubicBezTo>
                    <a:pt x="190682" y="10743"/>
                    <a:pt x="209363" y="0"/>
                    <a:pt x="229567" y="0"/>
                  </a:cubicBezTo>
                  <a:lnTo>
                    <a:pt x="570699" y="0"/>
                  </a:lnTo>
                  <a:cubicBezTo>
                    <a:pt x="590903" y="0"/>
                    <a:pt x="609584" y="10743"/>
                    <a:pt x="619744" y="28207"/>
                  </a:cubicBezTo>
                  <a:lnTo>
                    <a:pt x="790122" y="321043"/>
                  </a:lnTo>
                  <a:cubicBezTo>
                    <a:pt x="800266" y="338479"/>
                    <a:pt x="800266" y="360021"/>
                    <a:pt x="790122" y="377457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01767" y="2939266"/>
            <a:ext cx="8264793" cy="4333987"/>
            <a:chOff x="0" y="0"/>
            <a:chExt cx="1100372" cy="577026"/>
          </a:xfrm>
        </p:grpSpPr>
        <p:sp>
          <p:nvSpPr>
            <p:cNvPr id="14" name="Freeform 14"/>
            <p:cNvSpPr/>
            <p:nvPr/>
          </p:nvSpPr>
          <p:spPr>
            <a:xfrm>
              <a:off x="6261" y="0"/>
              <a:ext cx="1087850" cy="577026"/>
            </a:xfrm>
            <a:custGeom>
              <a:avLst/>
              <a:gdLst/>
              <a:ahLst/>
              <a:cxnLst/>
              <a:rect l="l" t="t" r="r" b="b"/>
              <a:pathLst>
                <a:path w="1087850" h="577026">
                  <a:moveTo>
                    <a:pt x="1078469" y="310723"/>
                  </a:moveTo>
                  <a:lnTo>
                    <a:pt x="906553" y="554816"/>
                  </a:lnTo>
                  <a:cubicBezTo>
                    <a:pt x="896746" y="568741"/>
                    <a:pt x="880778" y="577026"/>
                    <a:pt x="863746" y="577026"/>
                  </a:cubicBezTo>
                  <a:lnTo>
                    <a:pt x="224104" y="577026"/>
                  </a:lnTo>
                  <a:cubicBezTo>
                    <a:pt x="207072" y="577026"/>
                    <a:pt x="191104" y="568741"/>
                    <a:pt x="181297" y="554816"/>
                  </a:cubicBezTo>
                  <a:lnTo>
                    <a:pt x="9381" y="310723"/>
                  </a:lnTo>
                  <a:cubicBezTo>
                    <a:pt x="0" y="297402"/>
                    <a:pt x="0" y="279624"/>
                    <a:pt x="9381" y="266303"/>
                  </a:cubicBezTo>
                  <a:lnTo>
                    <a:pt x="181297" y="22210"/>
                  </a:lnTo>
                  <a:cubicBezTo>
                    <a:pt x="191104" y="8285"/>
                    <a:pt x="207072" y="0"/>
                    <a:pt x="224104" y="0"/>
                  </a:cubicBezTo>
                  <a:lnTo>
                    <a:pt x="863746" y="0"/>
                  </a:lnTo>
                  <a:cubicBezTo>
                    <a:pt x="880778" y="0"/>
                    <a:pt x="896746" y="8285"/>
                    <a:pt x="906553" y="22210"/>
                  </a:cubicBezTo>
                  <a:lnTo>
                    <a:pt x="1078469" y="266303"/>
                  </a:lnTo>
                  <a:cubicBezTo>
                    <a:pt x="1087850" y="279624"/>
                    <a:pt x="1087850" y="297402"/>
                    <a:pt x="1078469" y="310723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871772" cy="6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75685" y="2483075"/>
            <a:ext cx="6058479" cy="5246370"/>
            <a:chOff x="0" y="0"/>
            <a:chExt cx="4282440" cy="3708400"/>
          </a:xfrm>
        </p:grpSpPr>
        <p:sp>
          <p:nvSpPr>
            <p:cNvPr id="17" name="Freeform 17"/>
            <p:cNvSpPr/>
            <p:nvPr/>
          </p:nvSpPr>
          <p:spPr>
            <a:xfrm>
              <a:off x="42351" y="0"/>
              <a:ext cx="4197738" cy="3708400"/>
            </a:xfrm>
            <a:custGeom>
              <a:avLst/>
              <a:gdLst/>
              <a:ahLst/>
              <a:cxnLst/>
              <a:rect l="l" t="t" r="r" b="b"/>
              <a:pathLst>
                <a:path w="4197738" h="3708400">
                  <a:moveTo>
                    <a:pt x="2947298" y="0"/>
                  </a:moveTo>
                  <a:lnTo>
                    <a:pt x="1250440" y="0"/>
                  </a:lnTo>
                  <a:cubicBezTo>
                    <a:pt x="1112953" y="0"/>
                    <a:pt x="985909" y="73346"/>
                    <a:pt x="917162" y="192410"/>
                  </a:cubicBezTo>
                  <a:lnTo>
                    <a:pt x="68746" y="1661790"/>
                  </a:lnTo>
                  <a:cubicBezTo>
                    <a:pt x="0" y="1780852"/>
                    <a:pt x="0" y="1927548"/>
                    <a:pt x="68746" y="2046610"/>
                  </a:cubicBezTo>
                  <a:lnTo>
                    <a:pt x="917162" y="3515990"/>
                  </a:lnTo>
                  <a:cubicBezTo>
                    <a:pt x="985909" y="3635054"/>
                    <a:pt x="1112953" y="3708400"/>
                    <a:pt x="1250440" y="3708400"/>
                  </a:cubicBezTo>
                  <a:lnTo>
                    <a:pt x="2947298" y="3708400"/>
                  </a:lnTo>
                  <a:cubicBezTo>
                    <a:pt x="3084785" y="3708400"/>
                    <a:pt x="3211829" y="3635054"/>
                    <a:pt x="3280576" y="3515990"/>
                  </a:cubicBezTo>
                  <a:lnTo>
                    <a:pt x="4128992" y="2046610"/>
                  </a:lnTo>
                  <a:cubicBezTo>
                    <a:pt x="4197738" y="1927548"/>
                    <a:pt x="4197738" y="1780852"/>
                    <a:pt x="4128992" y="1661790"/>
                  </a:cubicBezTo>
                  <a:lnTo>
                    <a:pt x="3280576" y="192410"/>
                  </a:lnTo>
                  <a:cubicBezTo>
                    <a:pt x="3211829" y="73346"/>
                    <a:pt x="3084785" y="0"/>
                    <a:pt x="2947298" y="0"/>
                  </a:cubicBezTo>
                  <a:close/>
                </a:path>
              </a:pathLst>
            </a:custGeom>
            <a:blipFill>
              <a:blip r:embed="rId5"/>
              <a:stretch>
                <a:fillRect l="-16845" r="-16845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2634169" y="6094566"/>
            <a:ext cx="3775899" cy="3269758"/>
            <a:chOff x="0" y="0"/>
            <a:chExt cx="4282440" cy="3708400"/>
          </a:xfrm>
        </p:grpSpPr>
        <p:sp>
          <p:nvSpPr>
            <p:cNvPr id="22" name="Freeform 22"/>
            <p:cNvSpPr/>
            <p:nvPr/>
          </p:nvSpPr>
          <p:spPr>
            <a:xfrm>
              <a:off x="67952" y="0"/>
              <a:ext cx="4146535" cy="3708400"/>
            </a:xfrm>
            <a:custGeom>
              <a:avLst/>
              <a:gdLst/>
              <a:ahLst/>
              <a:cxnLst/>
              <a:rect l="l" t="t" r="r" b="b"/>
              <a:pathLst>
                <a:path w="4146535" h="3708400">
                  <a:moveTo>
                    <a:pt x="2787386" y="0"/>
                  </a:moveTo>
                  <a:lnTo>
                    <a:pt x="1359150" y="0"/>
                  </a:lnTo>
                  <a:cubicBezTo>
                    <a:pt x="1138551" y="0"/>
                    <a:pt x="934708" y="117684"/>
                    <a:pt x="824401" y="308725"/>
                  </a:cubicBezTo>
                  <a:lnTo>
                    <a:pt x="110305" y="1545475"/>
                  </a:lnTo>
                  <a:cubicBezTo>
                    <a:pt x="0" y="1736513"/>
                    <a:pt x="0" y="1971887"/>
                    <a:pt x="110305" y="2162925"/>
                  </a:cubicBezTo>
                  <a:lnTo>
                    <a:pt x="824401" y="3399675"/>
                  </a:lnTo>
                  <a:cubicBezTo>
                    <a:pt x="934708" y="3590716"/>
                    <a:pt x="1138551" y="3708400"/>
                    <a:pt x="1359150" y="3708400"/>
                  </a:cubicBezTo>
                  <a:lnTo>
                    <a:pt x="2787386" y="3708400"/>
                  </a:lnTo>
                  <a:cubicBezTo>
                    <a:pt x="3007985" y="3708400"/>
                    <a:pt x="3211829" y="3590716"/>
                    <a:pt x="3322135" y="3399675"/>
                  </a:cubicBezTo>
                  <a:lnTo>
                    <a:pt x="4036231" y="2162925"/>
                  </a:lnTo>
                  <a:cubicBezTo>
                    <a:pt x="4146536" y="1971887"/>
                    <a:pt x="4146536" y="1736513"/>
                    <a:pt x="4036231" y="1545475"/>
                  </a:cubicBezTo>
                  <a:lnTo>
                    <a:pt x="3322135" y="308725"/>
                  </a:lnTo>
                  <a:cubicBezTo>
                    <a:pt x="3211828" y="117684"/>
                    <a:pt x="3007985" y="0"/>
                    <a:pt x="2787386" y="0"/>
                  </a:cubicBezTo>
                  <a:close/>
                </a:path>
              </a:pathLst>
            </a:custGeom>
            <a:blipFill>
              <a:blip r:embed="rId6"/>
              <a:stretch>
                <a:fillRect l="-18021" r="-18021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10450189" y="8369981"/>
            <a:ext cx="2754735" cy="2367351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15650" y="0"/>
              <a:ext cx="781499" cy="698500"/>
            </a:xfrm>
            <a:custGeom>
              <a:avLst/>
              <a:gdLst/>
              <a:ahLst/>
              <a:cxnLst/>
              <a:rect l="l" t="t" r="r" b="b"/>
              <a:pathLst>
                <a:path w="781499" h="698500">
                  <a:moveTo>
                    <a:pt x="756163" y="419696"/>
                  </a:moveTo>
                  <a:lnTo>
                    <a:pt x="634937" y="628054"/>
                  </a:lnTo>
                  <a:cubicBezTo>
                    <a:pt x="609561" y="671669"/>
                    <a:pt x="562908" y="698500"/>
                    <a:pt x="512448" y="698500"/>
                  </a:cubicBezTo>
                  <a:lnTo>
                    <a:pt x="269052" y="698500"/>
                  </a:lnTo>
                  <a:cubicBezTo>
                    <a:pt x="218592" y="698500"/>
                    <a:pt x="171939" y="671669"/>
                    <a:pt x="146563" y="628054"/>
                  </a:cubicBezTo>
                  <a:lnTo>
                    <a:pt x="25337" y="419696"/>
                  </a:lnTo>
                  <a:cubicBezTo>
                    <a:pt x="0" y="376149"/>
                    <a:pt x="0" y="322351"/>
                    <a:pt x="25337" y="278804"/>
                  </a:cubicBezTo>
                  <a:lnTo>
                    <a:pt x="146563" y="70446"/>
                  </a:lnTo>
                  <a:cubicBezTo>
                    <a:pt x="171939" y="26831"/>
                    <a:pt x="218592" y="0"/>
                    <a:pt x="269052" y="0"/>
                  </a:cubicBezTo>
                  <a:lnTo>
                    <a:pt x="512448" y="0"/>
                  </a:lnTo>
                  <a:cubicBezTo>
                    <a:pt x="562908" y="0"/>
                    <a:pt x="609561" y="26831"/>
                    <a:pt x="634937" y="70446"/>
                  </a:cubicBezTo>
                  <a:lnTo>
                    <a:pt x="756163" y="278804"/>
                  </a:lnTo>
                  <a:cubicBezTo>
                    <a:pt x="781500" y="322351"/>
                    <a:pt x="781500" y="376149"/>
                    <a:pt x="756163" y="419696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014558" y="2483075"/>
            <a:ext cx="3659520" cy="1513984"/>
            <a:chOff x="0" y="0"/>
            <a:chExt cx="1688376" cy="698500"/>
          </a:xfrm>
        </p:grpSpPr>
        <p:sp>
          <p:nvSpPr>
            <p:cNvPr id="27" name="Freeform 27"/>
            <p:cNvSpPr/>
            <p:nvPr/>
          </p:nvSpPr>
          <p:spPr>
            <a:xfrm>
              <a:off x="11781" y="0"/>
              <a:ext cx="1664814" cy="698500"/>
            </a:xfrm>
            <a:custGeom>
              <a:avLst/>
              <a:gdLst/>
              <a:ahLst/>
              <a:cxnLst/>
              <a:rect l="l" t="t" r="r" b="b"/>
              <a:pathLst>
                <a:path w="1664814" h="698500">
                  <a:moveTo>
                    <a:pt x="1645742" y="402279"/>
                  </a:moveTo>
                  <a:lnTo>
                    <a:pt x="1504248" y="645471"/>
                  </a:lnTo>
                  <a:cubicBezTo>
                    <a:pt x="1485146" y="678302"/>
                    <a:pt x="1450027" y="698500"/>
                    <a:pt x="1412044" y="698500"/>
                  </a:cubicBezTo>
                  <a:lnTo>
                    <a:pt x="252770" y="698500"/>
                  </a:lnTo>
                  <a:cubicBezTo>
                    <a:pt x="214786" y="698500"/>
                    <a:pt x="179668" y="678302"/>
                    <a:pt x="160566" y="645471"/>
                  </a:cubicBezTo>
                  <a:lnTo>
                    <a:pt x="19072" y="402279"/>
                  </a:lnTo>
                  <a:cubicBezTo>
                    <a:pt x="0" y="369499"/>
                    <a:pt x="0" y="329001"/>
                    <a:pt x="19072" y="296221"/>
                  </a:cubicBezTo>
                  <a:lnTo>
                    <a:pt x="160566" y="53029"/>
                  </a:lnTo>
                  <a:cubicBezTo>
                    <a:pt x="179668" y="20197"/>
                    <a:pt x="214786" y="0"/>
                    <a:pt x="252770" y="0"/>
                  </a:cubicBezTo>
                  <a:lnTo>
                    <a:pt x="1412044" y="0"/>
                  </a:lnTo>
                  <a:cubicBezTo>
                    <a:pt x="1450027" y="0"/>
                    <a:pt x="1485146" y="20197"/>
                    <a:pt x="1504248" y="53029"/>
                  </a:cubicBezTo>
                  <a:lnTo>
                    <a:pt x="1645742" y="296221"/>
                  </a:lnTo>
                  <a:cubicBezTo>
                    <a:pt x="1664814" y="329001"/>
                    <a:pt x="1664814" y="369499"/>
                    <a:pt x="1645742" y="40227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114300" y="-38100"/>
              <a:ext cx="145977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39969" y="-1202437"/>
            <a:ext cx="2661798" cy="1935605"/>
            <a:chOff x="0" y="0"/>
            <a:chExt cx="960561" cy="698500"/>
          </a:xfrm>
        </p:grpSpPr>
        <p:sp>
          <p:nvSpPr>
            <p:cNvPr id="30" name="Freeform 30"/>
            <p:cNvSpPr/>
            <p:nvPr/>
          </p:nvSpPr>
          <p:spPr>
            <a:xfrm>
              <a:off x="16197" y="0"/>
              <a:ext cx="928167" cy="698500"/>
            </a:xfrm>
            <a:custGeom>
              <a:avLst/>
              <a:gdLst/>
              <a:ahLst/>
              <a:cxnLst/>
              <a:rect l="l" t="t" r="r" b="b"/>
              <a:pathLst>
                <a:path w="928167" h="698500">
                  <a:moveTo>
                    <a:pt x="901946" y="422155"/>
                  </a:moveTo>
                  <a:lnTo>
                    <a:pt x="783581" y="625595"/>
                  </a:lnTo>
                  <a:cubicBezTo>
                    <a:pt x="757320" y="670732"/>
                    <a:pt x="709037" y="698500"/>
                    <a:pt x="656816" y="698500"/>
                  </a:cubicBezTo>
                  <a:lnTo>
                    <a:pt x="271350" y="698500"/>
                  </a:lnTo>
                  <a:cubicBezTo>
                    <a:pt x="219129" y="698500"/>
                    <a:pt x="170847" y="670732"/>
                    <a:pt x="144585" y="625595"/>
                  </a:cubicBezTo>
                  <a:lnTo>
                    <a:pt x="26221" y="422155"/>
                  </a:lnTo>
                  <a:cubicBezTo>
                    <a:pt x="0" y="377088"/>
                    <a:pt x="0" y="321412"/>
                    <a:pt x="26221" y="276344"/>
                  </a:cubicBezTo>
                  <a:lnTo>
                    <a:pt x="144585" y="72906"/>
                  </a:lnTo>
                  <a:cubicBezTo>
                    <a:pt x="170847" y="27768"/>
                    <a:pt x="219129" y="0"/>
                    <a:pt x="271350" y="0"/>
                  </a:cubicBezTo>
                  <a:lnTo>
                    <a:pt x="656816" y="0"/>
                  </a:lnTo>
                  <a:cubicBezTo>
                    <a:pt x="709037" y="0"/>
                    <a:pt x="757320" y="27768"/>
                    <a:pt x="783581" y="72906"/>
                  </a:cubicBezTo>
                  <a:lnTo>
                    <a:pt x="901946" y="276344"/>
                  </a:lnTo>
                  <a:cubicBezTo>
                    <a:pt x="928167" y="321412"/>
                    <a:pt x="928167" y="377088"/>
                    <a:pt x="901946" y="42215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114300" y="-38100"/>
              <a:ext cx="73196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1330257" y="8176366"/>
            <a:ext cx="12230382" cy="3161479"/>
            <a:chOff x="0" y="0"/>
            <a:chExt cx="1332414" cy="344421"/>
          </a:xfrm>
        </p:grpSpPr>
        <p:sp>
          <p:nvSpPr>
            <p:cNvPr id="33" name="Freeform 33"/>
            <p:cNvSpPr/>
            <p:nvPr/>
          </p:nvSpPr>
          <p:spPr>
            <a:xfrm>
              <a:off x="22162" y="0"/>
              <a:ext cx="1288090" cy="344421"/>
            </a:xfrm>
            <a:custGeom>
              <a:avLst/>
              <a:gdLst/>
              <a:ahLst/>
              <a:cxnLst/>
              <a:rect l="l" t="t" r="r" b="b"/>
              <a:pathLst>
                <a:path w="1288090" h="344421">
                  <a:moveTo>
                    <a:pt x="1051981" y="0"/>
                  </a:moveTo>
                  <a:lnTo>
                    <a:pt x="32910" y="0"/>
                  </a:lnTo>
                  <a:cubicBezTo>
                    <a:pt x="21620" y="0"/>
                    <a:pt x="11197" y="6051"/>
                    <a:pt x="5599" y="15854"/>
                  </a:cubicBezTo>
                  <a:cubicBezTo>
                    <a:pt x="0" y="25657"/>
                    <a:pt x="85" y="37709"/>
                    <a:pt x="5822" y="47432"/>
                  </a:cubicBezTo>
                  <a:lnTo>
                    <a:pt x="153054" y="296989"/>
                  </a:lnTo>
                  <a:cubicBezTo>
                    <a:pt x="170396" y="326383"/>
                    <a:pt x="201982" y="344421"/>
                    <a:pt x="236110" y="344421"/>
                  </a:cubicBezTo>
                  <a:lnTo>
                    <a:pt x="1255181" y="344421"/>
                  </a:lnTo>
                  <a:cubicBezTo>
                    <a:pt x="1266470" y="344421"/>
                    <a:pt x="1276893" y="338370"/>
                    <a:pt x="1282492" y="328567"/>
                  </a:cubicBezTo>
                  <a:cubicBezTo>
                    <a:pt x="1288090" y="318764"/>
                    <a:pt x="1288005" y="306712"/>
                    <a:pt x="1282269" y="296989"/>
                  </a:cubicBezTo>
                  <a:lnTo>
                    <a:pt x="1135036" y="47432"/>
                  </a:lnTo>
                  <a:cubicBezTo>
                    <a:pt x="1117695" y="18038"/>
                    <a:pt x="1086109" y="0"/>
                    <a:pt x="105198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101600" y="-38100"/>
              <a:ext cx="1129214" cy="382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-3427758" y="-3981589"/>
            <a:ext cx="7517262" cy="7517262"/>
          </a:xfrm>
          <a:custGeom>
            <a:avLst/>
            <a:gdLst/>
            <a:ahLst/>
            <a:cxnLst/>
            <a:rect l="l" t="t" r="r" b="b"/>
            <a:pathLst>
              <a:path w="7517262" h="7517262">
                <a:moveTo>
                  <a:pt x="0" y="0"/>
                </a:moveTo>
                <a:lnTo>
                  <a:pt x="7517262" y="0"/>
                </a:lnTo>
                <a:lnTo>
                  <a:pt x="7517262" y="7517262"/>
                </a:lnTo>
                <a:lnTo>
                  <a:pt x="0" y="751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-319242" y="5719825"/>
            <a:ext cx="11122596" cy="654614"/>
            <a:chOff x="0" y="0"/>
            <a:chExt cx="2929408" cy="17240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929408" cy="172409"/>
            </a:xfrm>
            <a:custGeom>
              <a:avLst/>
              <a:gdLst/>
              <a:ahLst/>
              <a:cxnLst/>
              <a:rect l="l" t="t" r="r" b="b"/>
              <a:pathLst>
                <a:path w="2929408" h="172409">
                  <a:moveTo>
                    <a:pt x="0" y="0"/>
                  </a:moveTo>
                  <a:lnTo>
                    <a:pt x="2929408" y="0"/>
                  </a:lnTo>
                  <a:lnTo>
                    <a:pt x="2929408" y="172409"/>
                  </a:lnTo>
                  <a:lnTo>
                    <a:pt x="0" y="172409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50000">
                  <a:srgbClr val="5CE1E6">
                    <a:alpha val="100000"/>
                  </a:srgbClr>
                </a:gs>
                <a:gs pos="100000">
                  <a:srgbClr val="5CE1E6">
                    <a:alpha val="0"/>
                  </a:srgbClr>
                </a:gs>
              </a:gsLst>
              <a:lin ang="0"/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2929408" cy="210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903323" y="-937883"/>
            <a:ext cx="5996155" cy="2480677"/>
            <a:chOff x="0" y="0"/>
            <a:chExt cx="1688376" cy="698500"/>
          </a:xfrm>
        </p:grpSpPr>
        <p:sp>
          <p:nvSpPr>
            <p:cNvPr id="41" name="Freeform 41"/>
            <p:cNvSpPr/>
            <p:nvPr/>
          </p:nvSpPr>
          <p:spPr>
            <a:xfrm>
              <a:off x="7190" y="0"/>
              <a:ext cx="1673996" cy="698500"/>
            </a:xfrm>
            <a:custGeom>
              <a:avLst/>
              <a:gdLst/>
              <a:ahLst/>
              <a:cxnLst/>
              <a:rect l="l" t="t" r="r" b="b"/>
              <a:pathLst>
                <a:path w="1673996" h="698500">
                  <a:moveTo>
                    <a:pt x="1662356" y="381614"/>
                  </a:moveTo>
                  <a:lnTo>
                    <a:pt x="1496816" y="666136"/>
                  </a:lnTo>
                  <a:cubicBezTo>
                    <a:pt x="1485158" y="686173"/>
                    <a:pt x="1463724" y="698500"/>
                    <a:pt x="1440542" y="698500"/>
                  </a:cubicBezTo>
                  <a:lnTo>
                    <a:pt x="233453" y="698500"/>
                  </a:lnTo>
                  <a:cubicBezTo>
                    <a:pt x="210271" y="698500"/>
                    <a:pt x="188838" y="686173"/>
                    <a:pt x="177180" y="666136"/>
                  </a:cubicBezTo>
                  <a:lnTo>
                    <a:pt x="11640" y="381614"/>
                  </a:lnTo>
                  <a:cubicBezTo>
                    <a:pt x="0" y="361608"/>
                    <a:pt x="0" y="336892"/>
                    <a:pt x="11640" y="316886"/>
                  </a:cubicBezTo>
                  <a:lnTo>
                    <a:pt x="177180" y="32364"/>
                  </a:lnTo>
                  <a:cubicBezTo>
                    <a:pt x="188838" y="12327"/>
                    <a:pt x="210271" y="0"/>
                    <a:pt x="233453" y="0"/>
                  </a:cubicBezTo>
                  <a:lnTo>
                    <a:pt x="1440542" y="0"/>
                  </a:lnTo>
                  <a:cubicBezTo>
                    <a:pt x="1463724" y="0"/>
                    <a:pt x="1485158" y="12327"/>
                    <a:pt x="1496816" y="32364"/>
                  </a:cubicBezTo>
                  <a:lnTo>
                    <a:pt x="1662356" y="316886"/>
                  </a:lnTo>
                  <a:cubicBezTo>
                    <a:pt x="1673996" y="336892"/>
                    <a:pt x="1673996" y="361608"/>
                    <a:pt x="1662356" y="381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id="42" name="TextBox 42"/>
            <p:cNvSpPr txBox="1"/>
            <p:nvPr/>
          </p:nvSpPr>
          <p:spPr>
            <a:xfrm>
              <a:off x="114300" y="-38100"/>
              <a:ext cx="145977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234164" y="8844782"/>
            <a:ext cx="5996155" cy="2480677"/>
            <a:chOff x="0" y="0"/>
            <a:chExt cx="1688376" cy="698500"/>
          </a:xfrm>
        </p:grpSpPr>
        <p:sp>
          <p:nvSpPr>
            <p:cNvPr id="44" name="Freeform 44"/>
            <p:cNvSpPr/>
            <p:nvPr/>
          </p:nvSpPr>
          <p:spPr>
            <a:xfrm>
              <a:off x="7190" y="0"/>
              <a:ext cx="1673996" cy="698500"/>
            </a:xfrm>
            <a:custGeom>
              <a:avLst/>
              <a:gdLst/>
              <a:ahLst/>
              <a:cxnLst/>
              <a:rect l="l" t="t" r="r" b="b"/>
              <a:pathLst>
                <a:path w="1673996" h="698500">
                  <a:moveTo>
                    <a:pt x="1662356" y="381614"/>
                  </a:moveTo>
                  <a:lnTo>
                    <a:pt x="1496816" y="666136"/>
                  </a:lnTo>
                  <a:cubicBezTo>
                    <a:pt x="1485158" y="686173"/>
                    <a:pt x="1463724" y="698500"/>
                    <a:pt x="1440542" y="698500"/>
                  </a:cubicBezTo>
                  <a:lnTo>
                    <a:pt x="233453" y="698500"/>
                  </a:lnTo>
                  <a:cubicBezTo>
                    <a:pt x="210271" y="698500"/>
                    <a:pt x="188838" y="686173"/>
                    <a:pt x="177180" y="666136"/>
                  </a:cubicBezTo>
                  <a:lnTo>
                    <a:pt x="11640" y="381614"/>
                  </a:lnTo>
                  <a:cubicBezTo>
                    <a:pt x="0" y="361608"/>
                    <a:pt x="0" y="336892"/>
                    <a:pt x="11640" y="316886"/>
                  </a:cubicBezTo>
                  <a:lnTo>
                    <a:pt x="177180" y="32364"/>
                  </a:lnTo>
                  <a:cubicBezTo>
                    <a:pt x="188838" y="12327"/>
                    <a:pt x="210271" y="0"/>
                    <a:pt x="233453" y="0"/>
                  </a:cubicBezTo>
                  <a:lnTo>
                    <a:pt x="1440542" y="0"/>
                  </a:lnTo>
                  <a:cubicBezTo>
                    <a:pt x="1463724" y="0"/>
                    <a:pt x="1485158" y="12327"/>
                    <a:pt x="1496816" y="32364"/>
                  </a:cubicBezTo>
                  <a:lnTo>
                    <a:pt x="1662356" y="316886"/>
                  </a:lnTo>
                  <a:cubicBezTo>
                    <a:pt x="1673996" y="336892"/>
                    <a:pt x="1673996" y="361608"/>
                    <a:pt x="1662356" y="381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id="45" name="TextBox 45"/>
            <p:cNvSpPr txBox="1"/>
            <p:nvPr/>
          </p:nvSpPr>
          <p:spPr>
            <a:xfrm>
              <a:off x="114300" y="-38100"/>
              <a:ext cx="145977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28568" y="8748488"/>
            <a:ext cx="7338755" cy="842864"/>
            <a:chOff x="-4224072" y="-38100"/>
            <a:chExt cx="4965431" cy="177252"/>
          </a:xfrm>
        </p:grpSpPr>
        <p:sp>
          <p:nvSpPr>
            <p:cNvPr id="48" name="Freeform 48"/>
            <p:cNvSpPr/>
            <p:nvPr/>
          </p:nvSpPr>
          <p:spPr>
            <a:xfrm>
              <a:off x="-4224072" y="12494"/>
              <a:ext cx="741359" cy="126658"/>
            </a:xfrm>
            <a:custGeom>
              <a:avLst/>
              <a:gdLst/>
              <a:ahLst/>
              <a:cxnLst/>
              <a:rect l="l" t="t" r="r" b="b"/>
              <a:pathLst>
                <a:path w="741359" h="126658">
                  <a:moveTo>
                    <a:pt x="63329" y="0"/>
                  </a:moveTo>
                  <a:lnTo>
                    <a:pt x="678030" y="0"/>
                  </a:lnTo>
                  <a:cubicBezTo>
                    <a:pt x="713005" y="0"/>
                    <a:pt x="741359" y="28353"/>
                    <a:pt x="741359" y="63329"/>
                  </a:cubicBezTo>
                  <a:lnTo>
                    <a:pt x="741359" y="63329"/>
                  </a:lnTo>
                  <a:cubicBezTo>
                    <a:pt x="741359" y="98305"/>
                    <a:pt x="713005" y="126658"/>
                    <a:pt x="678030" y="126658"/>
                  </a:cubicBezTo>
                  <a:lnTo>
                    <a:pt x="63329" y="126658"/>
                  </a:lnTo>
                  <a:cubicBezTo>
                    <a:pt x="28353" y="126658"/>
                    <a:pt x="0" y="98305"/>
                    <a:pt x="0" y="63329"/>
                  </a:cubicBezTo>
                  <a:lnTo>
                    <a:pt x="0" y="63329"/>
                  </a:lnTo>
                  <a:cubicBezTo>
                    <a:pt x="0" y="28353"/>
                    <a:pt x="28353" y="0"/>
                    <a:pt x="633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741359" cy="164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1500332" y="9034641"/>
            <a:ext cx="738065" cy="520899"/>
          </a:xfrm>
          <a:custGeom>
            <a:avLst/>
            <a:gdLst/>
            <a:ahLst/>
            <a:cxnLst/>
            <a:rect l="l" t="t" r="r" b="b"/>
            <a:pathLst>
              <a:path w="295839" h="199322">
                <a:moveTo>
                  <a:pt x="0" y="0"/>
                </a:moveTo>
                <a:lnTo>
                  <a:pt x="295839" y="0"/>
                </a:lnTo>
                <a:lnTo>
                  <a:pt x="295839" y="199322"/>
                </a:lnTo>
                <a:lnTo>
                  <a:pt x="0" y="199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9" name="Group 59"/>
          <p:cNvGrpSpPr/>
          <p:nvPr/>
        </p:nvGrpSpPr>
        <p:grpSpPr>
          <a:xfrm>
            <a:off x="9144000" y="1226150"/>
            <a:ext cx="1116851" cy="959794"/>
            <a:chOff x="0" y="0"/>
            <a:chExt cx="812800" cy="698500"/>
          </a:xfrm>
        </p:grpSpPr>
        <p:sp>
          <p:nvSpPr>
            <p:cNvPr id="60" name="Freeform 60"/>
            <p:cNvSpPr/>
            <p:nvPr/>
          </p:nvSpPr>
          <p:spPr>
            <a:xfrm>
              <a:off x="15973" y="0"/>
              <a:ext cx="780854" cy="698500"/>
            </a:xfrm>
            <a:custGeom>
              <a:avLst/>
              <a:gdLst/>
              <a:ahLst/>
              <a:cxnLst/>
              <a:rect l="l" t="t" r="r" b="b"/>
              <a:pathLst>
                <a:path w="780854" h="698500">
                  <a:moveTo>
                    <a:pt x="754995" y="421149"/>
                  </a:moveTo>
                  <a:lnTo>
                    <a:pt x="635459" y="626601"/>
                  </a:lnTo>
                  <a:cubicBezTo>
                    <a:pt x="609560" y="671115"/>
                    <a:pt x="561944" y="698500"/>
                    <a:pt x="510444" y="698500"/>
                  </a:cubicBezTo>
                  <a:lnTo>
                    <a:pt x="270410" y="698500"/>
                  </a:lnTo>
                  <a:cubicBezTo>
                    <a:pt x="218910" y="698500"/>
                    <a:pt x="171294" y="671115"/>
                    <a:pt x="145395" y="626601"/>
                  </a:cubicBezTo>
                  <a:lnTo>
                    <a:pt x="25859" y="421149"/>
                  </a:lnTo>
                  <a:cubicBezTo>
                    <a:pt x="0" y="376704"/>
                    <a:pt x="0" y="321796"/>
                    <a:pt x="25859" y="277351"/>
                  </a:cubicBezTo>
                  <a:lnTo>
                    <a:pt x="145395" y="71899"/>
                  </a:lnTo>
                  <a:cubicBezTo>
                    <a:pt x="171294" y="27385"/>
                    <a:pt x="218910" y="0"/>
                    <a:pt x="270410" y="0"/>
                  </a:cubicBezTo>
                  <a:lnTo>
                    <a:pt x="510444" y="0"/>
                  </a:lnTo>
                  <a:cubicBezTo>
                    <a:pt x="561944" y="0"/>
                    <a:pt x="609560" y="27385"/>
                    <a:pt x="635459" y="71899"/>
                  </a:cubicBezTo>
                  <a:lnTo>
                    <a:pt x="754995" y="277351"/>
                  </a:lnTo>
                  <a:cubicBezTo>
                    <a:pt x="780854" y="321796"/>
                    <a:pt x="780854" y="376704"/>
                    <a:pt x="754995" y="421149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1" name="TextBox 6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2760991" y="0"/>
            <a:ext cx="4814308" cy="651381"/>
            <a:chOff x="0" y="0"/>
            <a:chExt cx="1725339" cy="23344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725339" cy="233440"/>
            </a:xfrm>
            <a:custGeom>
              <a:avLst/>
              <a:gdLst/>
              <a:ahLst/>
              <a:cxnLst/>
              <a:rect l="l" t="t" r="r" b="b"/>
              <a:pathLst>
                <a:path w="1725339" h="233440">
                  <a:moveTo>
                    <a:pt x="19297" y="0"/>
                  </a:moveTo>
                  <a:lnTo>
                    <a:pt x="1706042" y="0"/>
                  </a:lnTo>
                  <a:cubicBezTo>
                    <a:pt x="1711160" y="0"/>
                    <a:pt x="1716068" y="2033"/>
                    <a:pt x="1719687" y="5652"/>
                  </a:cubicBezTo>
                  <a:cubicBezTo>
                    <a:pt x="1723306" y="9271"/>
                    <a:pt x="1725339" y="14179"/>
                    <a:pt x="1725339" y="19297"/>
                  </a:cubicBezTo>
                  <a:lnTo>
                    <a:pt x="1725339" y="214143"/>
                  </a:lnTo>
                  <a:cubicBezTo>
                    <a:pt x="1725339" y="219261"/>
                    <a:pt x="1723306" y="224169"/>
                    <a:pt x="1719687" y="227788"/>
                  </a:cubicBezTo>
                  <a:cubicBezTo>
                    <a:pt x="1716068" y="231407"/>
                    <a:pt x="1711160" y="233440"/>
                    <a:pt x="1706042" y="233440"/>
                  </a:cubicBezTo>
                  <a:lnTo>
                    <a:pt x="19297" y="233440"/>
                  </a:lnTo>
                  <a:cubicBezTo>
                    <a:pt x="14179" y="233440"/>
                    <a:pt x="9271" y="231407"/>
                    <a:pt x="5652" y="227788"/>
                  </a:cubicBezTo>
                  <a:cubicBezTo>
                    <a:pt x="2033" y="224169"/>
                    <a:pt x="0" y="219261"/>
                    <a:pt x="0" y="214143"/>
                  </a:cubicBezTo>
                  <a:lnTo>
                    <a:pt x="0" y="19297"/>
                  </a:lnTo>
                  <a:cubicBezTo>
                    <a:pt x="0" y="14179"/>
                    <a:pt x="2033" y="9271"/>
                    <a:pt x="5652" y="5652"/>
                  </a:cubicBezTo>
                  <a:cubicBezTo>
                    <a:pt x="9271" y="2033"/>
                    <a:pt x="14179" y="0"/>
                    <a:pt x="192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4" name="TextBox 64"/>
            <p:cNvSpPr txBox="1"/>
            <p:nvPr/>
          </p:nvSpPr>
          <p:spPr>
            <a:xfrm>
              <a:off x="0" y="-28575"/>
              <a:ext cx="1725339" cy="262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2058189" y="3033345"/>
            <a:ext cx="704129" cy="362733"/>
          </a:xfrm>
          <a:prstGeom prst="rect">
            <a:avLst/>
          </a:prstGeom>
        </p:spPr>
        <p:txBody>
          <a:bodyPr lIns="46324" tIns="46324" rIns="46324" bIns="46324" rtlCol="0" anchor="ctr"/>
          <a:lstStyle/>
          <a:p>
            <a:pPr algn="ctr">
              <a:lnSpc>
                <a:spcPts val="1787"/>
              </a:lnSpc>
            </a:pPr>
            <a:endParaRPr dirty="0"/>
          </a:p>
        </p:txBody>
      </p:sp>
      <p:grpSp>
        <p:nvGrpSpPr>
          <p:cNvPr id="74" name="Group 5">
            <a:extLst>
              <a:ext uri="{FF2B5EF4-FFF2-40B4-BE49-F238E27FC236}">
                <a16:creationId xmlns:a16="http://schemas.microsoft.com/office/drawing/2014/main" id="{5C08E612-60A2-A4F2-871F-9EF5B36AC043}"/>
              </a:ext>
            </a:extLst>
          </p:cNvPr>
          <p:cNvGrpSpPr/>
          <p:nvPr/>
        </p:nvGrpSpPr>
        <p:grpSpPr>
          <a:xfrm>
            <a:off x="10094649" y="2521774"/>
            <a:ext cx="6352436" cy="5218169"/>
            <a:chOff x="0" y="0"/>
            <a:chExt cx="4282440" cy="3708400"/>
          </a:xfrm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DA3014CA-E12C-D315-2779-D531CD822445}"/>
                </a:ext>
              </a:extLst>
            </p:cNvPr>
            <p:cNvSpPr/>
            <p:nvPr/>
          </p:nvSpPr>
          <p:spPr>
            <a:xfrm>
              <a:off x="65581" y="0"/>
              <a:ext cx="4151279" cy="3708400"/>
            </a:xfrm>
            <a:custGeom>
              <a:avLst/>
              <a:gdLst/>
              <a:ahLst/>
              <a:cxnLst/>
              <a:rect l="l" t="t" r="r" b="b"/>
              <a:pathLst>
                <a:path w="4151279" h="3708400">
                  <a:moveTo>
                    <a:pt x="2802200" y="0"/>
                  </a:moveTo>
                  <a:lnTo>
                    <a:pt x="1349078" y="0"/>
                  </a:lnTo>
                  <a:cubicBezTo>
                    <a:pt x="1136179" y="0"/>
                    <a:pt x="939450" y="113577"/>
                    <a:pt x="832994" y="297949"/>
                  </a:cubicBezTo>
                  <a:lnTo>
                    <a:pt x="106454" y="1556251"/>
                  </a:lnTo>
                  <a:cubicBezTo>
                    <a:pt x="0" y="1740620"/>
                    <a:pt x="0" y="1967780"/>
                    <a:pt x="106454" y="2152149"/>
                  </a:cubicBezTo>
                  <a:lnTo>
                    <a:pt x="832994" y="3410451"/>
                  </a:lnTo>
                  <a:cubicBezTo>
                    <a:pt x="939450" y="3594824"/>
                    <a:pt x="1136179" y="3708400"/>
                    <a:pt x="1349078" y="3708400"/>
                  </a:cubicBezTo>
                  <a:lnTo>
                    <a:pt x="2802200" y="3708400"/>
                  </a:lnTo>
                  <a:cubicBezTo>
                    <a:pt x="3015100" y="3708400"/>
                    <a:pt x="3211828" y="3594824"/>
                    <a:pt x="3318284" y="3410451"/>
                  </a:cubicBezTo>
                  <a:lnTo>
                    <a:pt x="4044824" y="2152149"/>
                  </a:lnTo>
                  <a:cubicBezTo>
                    <a:pt x="4151279" y="1967780"/>
                    <a:pt x="4151279" y="1740620"/>
                    <a:pt x="4044824" y="1556251"/>
                  </a:cubicBezTo>
                  <a:lnTo>
                    <a:pt x="3318284" y="297949"/>
                  </a:lnTo>
                  <a:cubicBezTo>
                    <a:pt x="3211828" y="113577"/>
                    <a:pt x="3015099" y="0"/>
                    <a:pt x="2802200" y="0"/>
                  </a:cubicBezTo>
                  <a:close/>
                </a:path>
              </a:pathLst>
            </a:custGeom>
            <a:blipFill>
              <a:blip r:embed="rId9"/>
              <a:stretch>
                <a:fillRect l="-10327" r="-10327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82878A-4FEC-94B0-1527-534966D41FD0}"/>
              </a:ext>
            </a:extLst>
          </p:cNvPr>
          <p:cNvGrpSpPr/>
          <p:nvPr/>
        </p:nvGrpSpPr>
        <p:grpSpPr>
          <a:xfrm>
            <a:off x="12399399" y="5905233"/>
            <a:ext cx="4245439" cy="3648424"/>
            <a:chOff x="12399399" y="5905233"/>
            <a:chExt cx="4245439" cy="3648424"/>
          </a:xfrm>
        </p:grpSpPr>
        <p:grpSp>
          <p:nvGrpSpPr>
            <p:cNvPr id="18" name="Group 18"/>
            <p:cNvGrpSpPr/>
            <p:nvPr/>
          </p:nvGrpSpPr>
          <p:grpSpPr>
            <a:xfrm>
              <a:off x="12399399" y="5905233"/>
              <a:ext cx="4245439" cy="3648424"/>
              <a:chOff x="0" y="0"/>
              <a:chExt cx="812800" cy="6985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0155" y="0"/>
                <a:ext cx="79249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2490" h="698500">
                    <a:moveTo>
                      <a:pt x="776050" y="394960"/>
                    </a:moveTo>
                    <a:lnTo>
                      <a:pt x="626040" y="652790"/>
                    </a:lnTo>
                    <a:cubicBezTo>
                      <a:pt x="609574" y="681090"/>
                      <a:pt x="579303" y="698500"/>
                      <a:pt x="546561" y="698500"/>
                    </a:cubicBezTo>
                    <a:lnTo>
                      <a:pt x="245929" y="698500"/>
                    </a:lnTo>
                    <a:cubicBezTo>
                      <a:pt x="213187" y="698500"/>
                      <a:pt x="182916" y="681090"/>
                      <a:pt x="166450" y="652790"/>
                    </a:cubicBezTo>
                    <a:lnTo>
                      <a:pt x="16440" y="394960"/>
                    </a:lnTo>
                    <a:cubicBezTo>
                      <a:pt x="0" y="366704"/>
                      <a:pt x="0" y="331796"/>
                      <a:pt x="16440" y="303540"/>
                    </a:cubicBezTo>
                    <a:lnTo>
                      <a:pt x="166450" y="45710"/>
                    </a:lnTo>
                    <a:cubicBezTo>
                      <a:pt x="182916" y="17410"/>
                      <a:pt x="213187" y="0"/>
                      <a:pt x="245929" y="0"/>
                    </a:cubicBezTo>
                    <a:lnTo>
                      <a:pt x="546561" y="0"/>
                    </a:lnTo>
                    <a:cubicBezTo>
                      <a:pt x="579303" y="0"/>
                      <a:pt x="609574" y="17410"/>
                      <a:pt x="626040" y="45710"/>
                    </a:cubicBezTo>
                    <a:lnTo>
                      <a:pt x="776050" y="303540"/>
                    </a:lnTo>
                    <a:cubicBezTo>
                      <a:pt x="792490" y="331796"/>
                      <a:pt x="792490" y="366704"/>
                      <a:pt x="776050" y="39496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1" name="Group 28">
              <a:extLst>
                <a:ext uri="{FF2B5EF4-FFF2-40B4-BE49-F238E27FC236}">
                  <a16:creationId xmlns:a16="http://schemas.microsoft.com/office/drawing/2014/main" id="{8EB92A2E-7AE8-A714-C9AA-AA8F65E227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8045" y="6172972"/>
              <a:ext cx="3567992" cy="3166126"/>
              <a:chOff x="0" y="0"/>
              <a:chExt cx="4346359" cy="3856825"/>
            </a:xfrm>
          </p:grpSpPr>
          <p:sp>
            <p:nvSpPr>
              <p:cNvPr id="72" name="Freeform 29">
                <a:extLst>
                  <a:ext uri="{FF2B5EF4-FFF2-40B4-BE49-F238E27FC236}">
                    <a16:creationId xmlns:a16="http://schemas.microsoft.com/office/drawing/2014/main" id="{4E19BD08-6D73-E4AC-5516-A1A74F9DEE0B}"/>
                  </a:ext>
                </a:extLst>
              </p:cNvPr>
              <p:cNvSpPr/>
              <p:nvPr/>
            </p:nvSpPr>
            <p:spPr>
              <a:xfrm>
                <a:off x="-15494" y="0"/>
                <a:ext cx="4361815" cy="3856863"/>
              </a:xfrm>
              <a:custGeom>
                <a:avLst/>
                <a:gdLst/>
                <a:ahLst/>
                <a:cxnLst/>
                <a:rect l="l" t="t" r="r" b="b"/>
                <a:pathLst>
                  <a:path w="4361815" h="3856863">
                    <a:moveTo>
                      <a:pt x="1275207" y="0"/>
                    </a:moveTo>
                    <a:cubicBezTo>
                      <a:pt x="1151509" y="0"/>
                      <a:pt x="1037336" y="65913"/>
                      <a:pt x="975487" y="173101"/>
                    </a:cubicBezTo>
                    <a:lnTo>
                      <a:pt x="61849" y="1755394"/>
                    </a:lnTo>
                    <a:cubicBezTo>
                      <a:pt x="0" y="1862455"/>
                      <a:pt x="0" y="1994408"/>
                      <a:pt x="61849" y="2101469"/>
                    </a:cubicBezTo>
                    <a:lnTo>
                      <a:pt x="975360" y="3683762"/>
                    </a:lnTo>
                    <a:cubicBezTo>
                      <a:pt x="1036701" y="3789934"/>
                      <a:pt x="1149477" y="3855720"/>
                      <a:pt x="1271905" y="3856863"/>
                    </a:cubicBezTo>
                    <a:lnTo>
                      <a:pt x="3105404" y="3856863"/>
                    </a:lnTo>
                    <a:cubicBezTo>
                      <a:pt x="3227832" y="3855720"/>
                      <a:pt x="3340608" y="3789934"/>
                      <a:pt x="3401949" y="3683762"/>
                    </a:cubicBezTo>
                    <a:lnTo>
                      <a:pt x="4315460" y="2101469"/>
                    </a:lnTo>
                    <a:cubicBezTo>
                      <a:pt x="4345940" y="2048764"/>
                      <a:pt x="4361307" y="1990090"/>
                      <a:pt x="4361815" y="1931162"/>
                    </a:cubicBezTo>
                    <a:lnTo>
                      <a:pt x="4361815" y="1925574"/>
                    </a:lnTo>
                    <a:cubicBezTo>
                      <a:pt x="4361307" y="1866773"/>
                      <a:pt x="4345940" y="1807972"/>
                      <a:pt x="4315460" y="1755267"/>
                    </a:cubicBezTo>
                    <a:lnTo>
                      <a:pt x="3401949" y="173101"/>
                    </a:lnTo>
                    <a:cubicBezTo>
                      <a:pt x="3340100" y="65913"/>
                      <a:pt x="3225927" y="0"/>
                      <a:pt x="3102229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6595" r="-16595"/>
                </a:stretch>
              </a:blipFill>
            </p:spPr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D39C757-6212-473A-7450-BA825050CFBB}"/>
              </a:ext>
            </a:extLst>
          </p:cNvPr>
          <p:cNvSpPr txBox="1"/>
          <p:nvPr/>
        </p:nvSpPr>
        <p:spPr>
          <a:xfrm>
            <a:off x="-5032757" y="5680079"/>
            <a:ext cx="142573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0" i="0" dirty="0" err="1">
                <a:solidFill>
                  <a:srgbClr val="2C4A74"/>
                </a:solidFill>
                <a:effectLst/>
                <a:latin typeface="Pinar" pitchFamily="2" charset="-78"/>
                <a:cs typeface="Pinar" pitchFamily="2" charset="-78"/>
              </a:rPr>
              <a:t>شـانزدهمیـن</a:t>
            </a:r>
            <a:r>
              <a:rPr lang="fa-IR" sz="2400" b="0" i="0" dirty="0">
                <a:solidFill>
                  <a:srgbClr val="2C4A74"/>
                </a:solidFill>
                <a:effectLst/>
                <a:latin typeface="Pinar" pitchFamily="2" charset="-78"/>
                <a:cs typeface="Pinar" pitchFamily="2" charset="-78"/>
              </a:rPr>
              <a:t> </a:t>
            </a:r>
            <a:r>
              <a:rPr lang="fa-IR" sz="2400" b="0" i="0" dirty="0" err="1">
                <a:solidFill>
                  <a:srgbClr val="2C4A74"/>
                </a:solidFill>
                <a:effectLst/>
                <a:latin typeface="Pinar" pitchFamily="2" charset="-78"/>
                <a:cs typeface="Pinar" pitchFamily="2" charset="-78"/>
              </a:rPr>
              <a:t>المپیـاد</a:t>
            </a:r>
            <a:r>
              <a:rPr lang="fa-IR" sz="2400" b="0" i="0" dirty="0">
                <a:solidFill>
                  <a:srgbClr val="2C4A74"/>
                </a:solidFill>
                <a:effectLst/>
                <a:latin typeface="Pinar" pitchFamily="2" charset="-78"/>
                <a:cs typeface="Pinar" pitchFamily="2" charset="-78"/>
              </a:rPr>
              <a:t> علمی دانشجویان </a:t>
            </a:r>
            <a:r>
              <a:rPr lang="fa-IR" sz="2400" b="0" i="0" dirty="0" err="1">
                <a:solidFill>
                  <a:srgbClr val="2C4A74"/>
                </a:solidFill>
                <a:effectLst/>
                <a:latin typeface="Pinar FD VF" pitchFamily="2" charset="-78"/>
                <a:cs typeface="Pinar FD VF" pitchFamily="2" charset="-78"/>
              </a:rPr>
              <a:t>دانشگاه‌هـای</a:t>
            </a:r>
            <a:r>
              <a:rPr lang="fa-IR" sz="2400" b="0" i="0" dirty="0">
                <a:solidFill>
                  <a:srgbClr val="2C4A74"/>
                </a:solidFill>
                <a:effectLst/>
                <a:latin typeface="Pinar FD VF" pitchFamily="2" charset="-78"/>
                <a:cs typeface="Pinar FD VF" pitchFamily="2" charset="-78"/>
              </a:rPr>
              <a:t> </a:t>
            </a:r>
            <a:r>
              <a:rPr lang="fa-IR" sz="2400" b="0" i="0" dirty="0" err="1">
                <a:solidFill>
                  <a:srgbClr val="2C4A74"/>
                </a:solidFill>
                <a:effectLst/>
                <a:latin typeface="Pinar FD VF" pitchFamily="2" charset="-78"/>
                <a:cs typeface="Pinar FD VF" pitchFamily="2" charset="-78"/>
              </a:rPr>
              <a:t>علـوم</a:t>
            </a:r>
            <a:r>
              <a:rPr lang="fa-IR" sz="2400" b="0" i="0" dirty="0">
                <a:solidFill>
                  <a:srgbClr val="2C4A74"/>
                </a:solidFill>
                <a:effectLst/>
                <a:latin typeface="Pinar FD VF" pitchFamily="2" charset="-78"/>
                <a:cs typeface="Pinar FD VF" pitchFamily="2" charset="-78"/>
              </a:rPr>
              <a:t> پزشکی کشور</a:t>
            </a:r>
            <a:endParaRPr lang="en-US" sz="4000" dirty="0">
              <a:solidFill>
                <a:srgbClr val="2C4A74"/>
              </a:solidFill>
              <a:latin typeface="Pinar FD VF" pitchFamily="2" charset="-78"/>
              <a:cs typeface="Pinar FD VF" pitchFamily="2" charset="-78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4DDF53B-4FC6-1F1C-5143-803EA5AA84A3}"/>
              </a:ext>
            </a:extLst>
          </p:cNvPr>
          <p:cNvSpPr txBox="1"/>
          <p:nvPr/>
        </p:nvSpPr>
        <p:spPr>
          <a:xfrm>
            <a:off x="-5014920" y="3878635"/>
            <a:ext cx="1425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5400" dirty="0">
                <a:solidFill>
                  <a:srgbClr val="002060"/>
                </a:solidFill>
                <a:latin typeface="Pinar Black" pitchFamily="2" charset="-78"/>
                <a:cs typeface="Pinar Black" pitchFamily="2" charset="-78"/>
              </a:rPr>
              <a:t>مدیریت نظام آموزش و سلامت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F80DD8-3C2A-1D7C-98C9-02796AC94327}"/>
              </a:ext>
            </a:extLst>
          </p:cNvPr>
          <p:cNvSpPr txBox="1"/>
          <p:nvPr/>
        </p:nvSpPr>
        <p:spPr>
          <a:xfrm>
            <a:off x="-2279944" y="2710115"/>
            <a:ext cx="14257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dirty="0" err="1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خلاصـه</a:t>
            </a:r>
            <a:r>
              <a:rPr lang="fa-IR" sz="4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 </a:t>
            </a:r>
            <a:r>
              <a:rPr lang="fa-IR" sz="4000" dirty="0" err="1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سیـاسـتـی</a:t>
            </a:r>
            <a:r>
              <a:rPr lang="fa-IR" sz="4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 مرحله اول گروهی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12004753" y="9639300"/>
            <a:ext cx="9550279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Freeform 2"/>
          <p:cNvSpPr/>
          <p:nvPr/>
        </p:nvSpPr>
        <p:spPr>
          <a:xfrm>
            <a:off x="2668856" y="3096542"/>
            <a:ext cx="3024063" cy="2748117"/>
          </a:xfrm>
          <a:custGeom>
            <a:avLst/>
            <a:gdLst/>
            <a:ahLst/>
            <a:cxnLst/>
            <a:rect l="l" t="t" r="r" b="b"/>
            <a:pathLst>
              <a:path w="3024063" h="2748117">
                <a:moveTo>
                  <a:pt x="0" y="0"/>
                </a:moveTo>
                <a:lnTo>
                  <a:pt x="3024063" y="0"/>
                </a:lnTo>
                <a:lnTo>
                  <a:pt x="3024063" y="2748117"/>
                </a:lnTo>
                <a:lnTo>
                  <a:pt x="0" y="274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79070" y="3433769"/>
            <a:ext cx="2403634" cy="2073663"/>
            <a:chOff x="0" y="0"/>
            <a:chExt cx="809649" cy="698500"/>
          </a:xfrm>
        </p:grpSpPr>
        <p:sp>
          <p:nvSpPr>
            <p:cNvPr id="4" name="Freeform 4"/>
            <p:cNvSpPr/>
            <p:nvPr/>
          </p:nvSpPr>
          <p:spPr>
            <a:xfrm>
              <a:off x="11751" y="0"/>
              <a:ext cx="786146" cy="698500"/>
            </a:xfrm>
            <a:custGeom>
              <a:avLst/>
              <a:gdLst/>
              <a:ahLst/>
              <a:cxnLst/>
              <a:rect l="l" t="t" r="r" b="b"/>
              <a:pathLst>
                <a:path w="786146" h="698500">
                  <a:moveTo>
                    <a:pt x="767122" y="402146"/>
                  </a:moveTo>
                  <a:lnTo>
                    <a:pt x="625474" y="645604"/>
                  </a:lnTo>
                  <a:cubicBezTo>
                    <a:pt x="606420" y="678353"/>
                    <a:pt x="571389" y="698500"/>
                    <a:pt x="533500" y="698500"/>
                  </a:cubicBezTo>
                  <a:lnTo>
                    <a:pt x="252647" y="698500"/>
                  </a:lnTo>
                  <a:cubicBezTo>
                    <a:pt x="214758" y="698500"/>
                    <a:pt x="179727" y="678353"/>
                    <a:pt x="160673" y="645604"/>
                  </a:cubicBezTo>
                  <a:lnTo>
                    <a:pt x="19025" y="402146"/>
                  </a:lnTo>
                  <a:cubicBezTo>
                    <a:pt x="0" y="369448"/>
                    <a:pt x="0" y="329052"/>
                    <a:pt x="19025" y="296354"/>
                  </a:cubicBezTo>
                  <a:lnTo>
                    <a:pt x="160673" y="52896"/>
                  </a:lnTo>
                  <a:cubicBezTo>
                    <a:pt x="179727" y="20147"/>
                    <a:pt x="214758" y="0"/>
                    <a:pt x="252647" y="0"/>
                  </a:cubicBezTo>
                  <a:lnTo>
                    <a:pt x="533500" y="0"/>
                  </a:lnTo>
                  <a:cubicBezTo>
                    <a:pt x="571389" y="0"/>
                    <a:pt x="606420" y="20147"/>
                    <a:pt x="625474" y="52896"/>
                  </a:cubicBezTo>
                  <a:lnTo>
                    <a:pt x="767122" y="296354"/>
                  </a:lnTo>
                  <a:cubicBezTo>
                    <a:pt x="786146" y="329052"/>
                    <a:pt x="786146" y="369448"/>
                    <a:pt x="767122" y="402146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8104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938145" y="2059711"/>
            <a:ext cx="3024063" cy="2748117"/>
          </a:xfrm>
          <a:custGeom>
            <a:avLst/>
            <a:gdLst/>
            <a:ahLst/>
            <a:cxnLst/>
            <a:rect l="l" t="t" r="r" b="b"/>
            <a:pathLst>
              <a:path w="3024063" h="2748117">
                <a:moveTo>
                  <a:pt x="0" y="0"/>
                </a:moveTo>
                <a:lnTo>
                  <a:pt x="3024063" y="0"/>
                </a:lnTo>
                <a:lnTo>
                  <a:pt x="3024063" y="2748117"/>
                </a:lnTo>
                <a:lnTo>
                  <a:pt x="0" y="274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248359" y="2396938"/>
            <a:ext cx="2403634" cy="2073663"/>
            <a:chOff x="0" y="0"/>
            <a:chExt cx="809649" cy="698500"/>
          </a:xfrm>
        </p:grpSpPr>
        <p:sp>
          <p:nvSpPr>
            <p:cNvPr id="8" name="Freeform 8"/>
            <p:cNvSpPr/>
            <p:nvPr/>
          </p:nvSpPr>
          <p:spPr>
            <a:xfrm>
              <a:off x="11751" y="0"/>
              <a:ext cx="786146" cy="698500"/>
            </a:xfrm>
            <a:custGeom>
              <a:avLst/>
              <a:gdLst/>
              <a:ahLst/>
              <a:cxnLst/>
              <a:rect l="l" t="t" r="r" b="b"/>
              <a:pathLst>
                <a:path w="786146" h="698500">
                  <a:moveTo>
                    <a:pt x="767122" y="402146"/>
                  </a:moveTo>
                  <a:lnTo>
                    <a:pt x="625474" y="645604"/>
                  </a:lnTo>
                  <a:cubicBezTo>
                    <a:pt x="606420" y="678353"/>
                    <a:pt x="571389" y="698500"/>
                    <a:pt x="533500" y="698500"/>
                  </a:cubicBezTo>
                  <a:lnTo>
                    <a:pt x="252647" y="698500"/>
                  </a:lnTo>
                  <a:cubicBezTo>
                    <a:pt x="214758" y="698500"/>
                    <a:pt x="179727" y="678353"/>
                    <a:pt x="160673" y="645604"/>
                  </a:cubicBezTo>
                  <a:lnTo>
                    <a:pt x="19025" y="402146"/>
                  </a:lnTo>
                  <a:cubicBezTo>
                    <a:pt x="0" y="369448"/>
                    <a:pt x="0" y="329052"/>
                    <a:pt x="19025" y="296354"/>
                  </a:cubicBezTo>
                  <a:lnTo>
                    <a:pt x="160673" y="52896"/>
                  </a:lnTo>
                  <a:cubicBezTo>
                    <a:pt x="179727" y="20147"/>
                    <a:pt x="214758" y="0"/>
                    <a:pt x="252647" y="0"/>
                  </a:cubicBezTo>
                  <a:lnTo>
                    <a:pt x="533500" y="0"/>
                  </a:lnTo>
                  <a:cubicBezTo>
                    <a:pt x="571389" y="0"/>
                    <a:pt x="606420" y="20147"/>
                    <a:pt x="625474" y="52896"/>
                  </a:cubicBezTo>
                  <a:lnTo>
                    <a:pt x="767122" y="296354"/>
                  </a:lnTo>
                  <a:cubicBezTo>
                    <a:pt x="786146" y="329052"/>
                    <a:pt x="786146" y="369448"/>
                    <a:pt x="767122" y="402146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104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325792" y="3096542"/>
            <a:ext cx="3024063" cy="2748117"/>
          </a:xfrm>
          <a:custGeom>
            <a:avLst/>
            <a:gdLst/>
            <a:ahLst/>
            <a:cxnLst/>
            <a:rect l="l" t="t" r="r" b="b"/>
            <a:pathLst>
              <a:path w="3024063" h="2748117">
                <a:moveTo>
                  <a:pt x="0" y="0"/>
                </a:moveTo>
                <a:lnTo>
                  <a:pt x="3024063" y="0"/>
                </a:lnTo>
                <a:lnTo>
                  <a:pt x="3024063" y="2748117"/>
                </a:lnTo>
                <a:lnTo>
                  <a:pt x="0" y="274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636007" y="3433769"/>
            <a:ext cx="2403634" cy="2073663"/>
            <a:chOff x="0" y="0"/>
            <a:chExt cx="809649" cy="698500"/>
          </a:xfrm>
        </p:grpSpPr>
        <p:sp>
          <p:nvSpPr>
            <p:cNvPr id="12" name="Freeform 12"/>
            <p:cNvSpPr/>
            <p:nvPr/>
          </p:nvSpPr>
          <p:spPr>
            <a:xfrm>
              <a:off x="11751" y="0"/>
              <a:ext cx="786146" cy="698500"/>
            </a:xfrm>
            <a:custGeom>
              <a:avLst/>
              <a:gdLst/>
              <a:ahLst/>
              <a:cxnLst/>
              <a:rect l="l" t="t" r="r" b="b"/>
              <a:pathLst>
                <a:path w="786146" h="698500">
                  <a:moveTo>
                    <a:pt x="767122" y="402146"/>
                  </a:moveTo>
                  <a:lnTo>
                    <a:pt x="625474" y="645604"/>
                  </a:lnTo>
                  <a:cubicBezTo>
                    <a:pt x="606420" y="678353"/>
                    <a:pt x="571389" y="698500"/>
                    <a:pt x="533500" y="698500"/>
                  </a:cubicBezTo>
                  <a:lnTo>
                    <a:pt x="252647" y="698500"/>
                  </a:lnTo>
                  <a:cubicBezTo>
                    <a:pt x="214758" y="698500"/>
                    <a:pt x="179727" y="678353"/>
                    <a:pt x="160673" y="645604"/>
                  </a:cubicBezTo>
                  <a:lnTo>
                    <a:pt x="19025" y="402146"/>
                  </a:lnTo>
                  <a:cubicBezTo>
                    <a:pt x="0" y="369448"/>
                    <a:pt x="0" y="329052"/>
                    <a:pt x="19025" y="296354"/>
                  </a:cubicBezTo>
                  <a:lnTo>
                    <a:pt x="160673" y="52896"/>
                  </a:lnTo>
                  <a:cubicBezTo>
                    <a:pt x="179727" y="20147"/>
                    <a:pt x="214758" y="0"/>
                    <a:pt x="252647" y="0"/>
                  </a:cubicBezTo>
                  <a:lnTo>
                    <a:pt x="533500" y="0"/>
                  </a:lnTo>
                  <a:cubicBezTo>
                    <a:pt x="571389" y="0"/>
                    <a:pt x="606420" y="20147"/>
                    <a:pt x="625474" y="52896"/>
                  </a:cubicBezTo>
                  <a:lnTo>
                    <a:pt x="767122" y="296354"/>
                  </a:lnTo>
                  <a:cubicBezTo>
                    <a:pt x="786146" y="329052"/>
                    <a:pt x="786146" y="369448"/>
                    <a:pt x="767122" y="402146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104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595081" y="2059711"/>
            <a:ext cx="3024063" cy="2748117"/>
          </a:xfrm>
          <a:custGeom>
            <a:avLst/>
            <a:gdLst/>
            <a:ahLst/>
            <a:cxnLst/>
            <a:rect l="l" t="t" r="r" b="b"/>
            <a:pathLst>
              <a:path w="3024063" h="2748117">
                <a:moveTo>
                  <a:pt x="0" y="0"/>
                </a:moveTo>
                <a:lnTo>
                  <a:pt x="3024063" y="0"/>
                </a:lnTo>
                <a:lnTo>
                  <a:pt x="3024063" y="2748117"/>
                </a:lnTo>
                <a:lnTo>
                  <a:pt x="0" y="274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905295" y="2396938"/>
            <a:ext cx="2403634" cy="2073663"/>
            <a:chOff x="0" y="0"/>
            <a:chExt cx="809649" cy="698500"/>
          </a:xfrm>
        </p:grpSpPr>
        <p:sp>
          <p:nvSpPr>
            <p:cNvPr id="16" name="Freeform 16"/>
            <p:cNvSpPr/>
            <p:nvPr/>
          </p:nvSpPr>
          <p:spPr>
            <a:xfrm>
              <a:off x="11751" y="0"/>
              <a:ext cx="786146" cy="698500"/>
            </a:xfrm>
            <a:custGeom>
              <a:avLst/>
              <a:gdLst/>
              <a:ahLst/>
              <a:cxnLst/>
              <a:rect l="l" t="t" r="r" b="b"/>
              <a:pathLst>
                <a:path w="786146" h="698500">
                  <a:moveTo>
                    <a:pt x="767122" y="402146"/>
                  </a:moveTo>
                  <a:lnTo>
                    <a:pt x="625474" y="645604"/>
                  </a:lnTo>
                  <a:cubicBezTo>
                    <a:pt x="606420" y="678353"/>
                    <a:pt x="571389" y="698500"/>
                    <a:pt x="533500" y="698500"/>
                  </a:cubicBezTo>
                  <a:lnTo>
                    <a:pt x="252647" y="698500"/>
                  </a:lnTo>
                  <a:cubicBezTo>
                    <a:pt x="214758" y="698500"/>
                    <a:pt x="179727" y="678353"/>
                    <a:pt x="160673" y="645604"/>
                  </a:cubicBezTo>
                  <a:lnTo>
                    <a:pt x="19025" y="402146"/>
                  </a:lnTo>
                  <a:cubicBezTo>
                    <a:pt x="0" y="369448"/>
                    <a:pt x="0" y="329052"/>
                    <a:pt x="19025" y="296354"/>
                  </a:cubicBezTo>
                  <a:lnTo>
                    <a:pt x="160673" y="52896"/>
                  </a:lnTo>
                  <a:cubicBezTo>
                    <a:pt x="179727" y="20147"/>
                    <a:pt x="214758" y="0"/>
                    <a:pt x="252647" y="0"/>
                  </a:cubicBezTo>
                  <a:lnTo>
                    <a:pt x="533500" y="0"/>
                  </a:lnTo>
                  <a:cubicBezTo>
                    <a:pt x="571389" y="0"/>
                    <a:pt x="606420" y="20147"/>
                    <a:pt x="625474" y="52896"/>
                  </a:cubicBezTo>
                  <a:lnTo>
                    <a:pt x="767122" y="296354"/>
                  </a:lnTo>
                  <a:cubicBezTo>
                    <a:pt x="786146" y="329052"/>
                    <a:pt x="786146" y="369448"/>
                    <a:pt x="767122" y="402146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14300" y="-38100"/>
              <a:ext cx="58104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760857" y="5763817"/>
            <a:ext cx="2840061" cy="471030"/>
            <a:chOff x="0" y="0"/>
            <a:chExt cx="748000" cy="1240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48000" cy="124057"/>
            </a:xfrm>
            <a:custGeom>
              <a:avLst/>
              <a:gdLst/>
              <a:ahLst/>
              <a:cxnLst/>
              <a:rect l="l" t="t" r="r" b="b"/>
              <a:pathLst>
                <a:path w="748000" h="124057">
                  <a:moveTo>
                    <a:pt x="62029" y="0"/>
                  </a:moveTo>
                  <a:lnTo>
                    <a:pt x="685971" y="0"/>
                  </a:lnTo>
                  <a:cubicBezTo>
                    <a:pt x="720228" y="0"/>
                    <a:pt x="748000" y="27771"/>
                    <a:pt x="748000" y="62029"/>
                  </a:cubicBezTo>
                  <a:lnTo>
                    <a:pt x="748000" y="62029"/>
                  </a:lnTo>
                  <a:cubicBezTo>
                    <a:pt x="748000" y="96286"/>
                    <a:pt x="720228" y="124057"/>
                    <a:pt x="685971" y="124057"/>
                  </a:cubicBezTo>
                  <a:lnTo>
                    <a:pt x="62029" y="124057"/>
                  </a:lnTo>
                  <a:cubicBezTo>
                    <a:pt x="27771" y="124057"/>
                    <a:pt x="0" y="96286"/>
                    <a:pt x="0" y="62029"/>
                  </a:cubicBezTo>
                  <a:lnTo>
                    <a:pt x="0" y="62029"/>
                  </a:lnTo>
                  <a:cubicBezTo>
                    <a:pt x="0" y="27771"/>
                    <a:pt x="27771" y="0"/>
                    <a:pt x="620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48000" cy="162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30146" y="4673004"/>
            <a:ext cx="2840061" cy="471030"/>
            <a:chOff x="0" y="0"/>
            <a:chExt cx="748000" cy="124057"/>
          </a:xfrm>
        </p:grpSpPr>
        <p:sp>
          <p:nvSpPr>
            <p:cNvPr id="26" name="Freeform 22"/>
            <p:cNvSpPr/>
            <p:nvPr/>
          </p:nvSpPr>
          <p:spPr>
            <a:xfrm>
              <a:off x="0" y="0"/>
              <a:ext cx="748000" cy="124057"/>
            </a:xfrm>
            <a:custGeom>
              <a:avLst/>
              <a:gdLst/>
              <a:ahLst/>
              <a:cxnLst/>
              <a:rect l="l" t="t" r="r" b="b"/>
              <a:pathLst>
                <a:path w="748000" h="124057">
                  <a:moveTo>
                    <a:pt x="62029" y="0"/>
                  </a:moveTo>
                  <a:lnTo>
                    <a:pt x="685971" y="0"/>
                  </a:lnTo>
                  <a:cubicBezTo>
                    <a:pt x="720228" y="0"/>
                    <a:pt x="748000" y="27771"/>
                    <a:pt x="748000" y="62029"/>
                  </a:cubicBezTo>
                  <a:lnTo>
                    <a:pt x="748000" y="62029"/>
                  </a:lnTo>
                  <a:cubicBezTo>
                    <a:pt x="748000" y="96286"/>
                    <a:pt x="720228" y="124057"/>
                    <a:pt x="685971" y="124057"/>
                  </a:cubicBezTo>
                  <a:lnTo>
                    <a:pt x="62029" y="124057"/>
                  </a:lnTo>
                  <a:cubicBezTo>
                    <a:pt x="27771" y="124057"/>
                    <a:pt x="0" y="96286"/>
                    <a:pt x="0" y="62029"/>
                  </a:cubicBezTo>
                  <a:lnTo>
                    <a:pt x="0" y="62029"/>
                  </a:lnTo>
                  <a:cubicBezTo>
                    <a:pt x="0" y="27771"/>
                    <a:pt x="27771" y="0"/>
                    <a:pt x="620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7" name="TextBox 23"/>
            <p:cNvSpPr txBox="1"/>
            <p:nvPr/>
          </p:nvSpPr>
          <p:spPr>
            <a:xfrm>
              <a:off x="0" y="-38100"/>
              <a:ext cx="748000" cy="162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4"/>
          <p:cNvGrpSpPr/>
          <p:nvPr/>
        </p:nvGrpSpPr>
        <p:grpSpPr>
          <a:xfrm>
            <a:off x="9417793" y="5844659"/>
            <a:ext cx="2840061" cy="471030"/>
            <a:chOff x="0" y="0"/>
            <a:chExt cx="748000" cy="124057"/>
          </a:xfrm>
        </p:grpSpPr>
        <p:sp>
          <p:nvSpPr>
            <p:cNvPr id="29" name="Freeform 25"/>
            <p:cNvSpPr/>
            <p:nvPr/>
          </p:nvSpPr>
          <p:spPr>
            <a:xfrm>
              <a:off x="0" y="0"/>
              <a:ext cx="748000" cy="124057"/>
            </a:xfrm>
            <a:custGeom>
              <a:avLst/>
              <a:gdLst/>
              <a:ahLst/>
              <a:cxnLst/>
              <a:rect l="l" t="t" r="r" b="b"/>
              <a:pathLst>
                <a:path w="748000" h="124057">
                  <a:moveTo>
                    <a:pt x="62029" y="0"/>
                  </a:moveTo>
                  <a:lnTo>
                    <a:pt x="685971" y="0"/>
                  </a:lnTo>
                  <a:cubicBezTo>
                    <a:pt x="720228" y="0"/>
                    <a:pt x="748000" y="27771"/>
                    <a:pt x="748000" y="62029"/>
                  </a:cubicBezTo>
                  <a:lnTo>
                    <a:pt x="748000" y="62029"/>
                  </a:lnTo>
                  <a:cubicBezTo>
                    <a:pt x="748000" y="96286"/>
                    <a:pt x="720228" y="124057"/>
                    <a:pt x="685971" y="124057"/>
                  </a:cubicBezTo>
                  <a:lnTo>
                    <a:pt x="62029" y="124057"/>
                  </a:lnTo>
                  <a:cubicBezTo>
                    <a:pt x="27771" y="124057"/>
                    <a:pt x="0" y="96286"/>
                    <a:pt x="0" y="62029"/>
                  </a:cubicBezTo>
                  <a:lnTo>
                    <a:pt x="0" y="62029"/>
                  </a:lnTo>
                  <a:cubicBezTo>
                    <a:pt x="0" y="27771"/>
                    <a:pt x="27771" y="0"/>
                    <a:pt x="620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0" name="TextBox 26"/>
            <p:cNvSpPr txBox="1"/>
            <p:nvPr/>
          </p:nvSpPr>
          <p:spPr>
            <a:xfrm>
              <a:off x="0" y="-38100"/>
              <a:ext cx="748000" cy="162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27"/>
          <p:cNvGrpSpPr/>
          <p:nvPr/>
        </p:nvGrpSpPr>
        <p:grpSpPr>
          <a:xfrm>
            <a:off x="12656064" y="4673004"/>
            <a:ext cx="2840061" cy="471030"/>
            <a:chOff x="0" y="0"/>
            <a:chExt cx="748000" cy="124057"/>
          </a:xfrm>
        </p:grpSpPr>
        <p:sp>
          <p:nvSpPr>
            <p:cNvPr id="32" name="Freeform 28"/>
            <p:cNvSpPr/>
            <p:nvPr/>
          </p:nvSpPr>
          <p:spPr>
            <a:xfrm>
              <a:off x="0" y="0"/>
              <a:ext cx="748000" cy="124057"/>
            </a:xfrm>
            <a:custGeom>
              <a:avLst/>
              <a:gdLst/>
              <a:ahLst/>
              <a:cxnLst/>
              <a:rect l="l" t="t" r="r" b="b"/>
              <a:pathLst>
                <a:path w="748000" h="124057">
                  <a:moveTo>
                    <a:pt x="62029" y="0"/>
                  </a:moveTo>
                  <a:lnTo>
                    <a:pt x="685971" y="0"/>
                  </a:lnTo>
                  <a:cubicBezTo>
                    <a:pt x="720228" y="0"/>
                    <a:pt x="748000" y="27771"/>
                    <a:pt x="748000" y="62029"/>
                  </a:cubicBezTo>
                  <a:lnTo>
                    <a:pt x="748000" y="62029"/>
                  </a:lnTo>
                  <a:cubicBezTo>
                    <a:pt x="748000" y="96286"/>
                    <a:pt x="720228" y="124057"/>
                    <a:pt x="685971" y="124057"/>
                  </a:cubicBezTo>
                  <a:lnTo>
                    <a:pt x="62029" y="124057"/>
                  </a:lnTo>
                  <a:cubicBezTo>
                    <a:pt x="27771" y="124057"/>
                    <a:pt x="0" y="96286"/>
                    <a:pt x="0" y="62029"/>
                  </a:cubicBezTo>
                  <a:lnTo>
                    <a:pt x="0" y="62029"/>
                  </a:lnTo>
                  <a:cubicBezTo>
                    <a:pt x="0" y="27771"/>
                    <a:pt x="27771" y="0"/>
                    <a:pt x="620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3" name="TextBox 29"/>
            <p:cNvSpPr txBox="1"/>
            <p:nvPr/>
          </p:nvSpPr>
          <p:spPr>
            <a:xfrm>
              <a:off x="0" y="-38100"/>
              <a:ext cx="748000" cy="162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0"/>
          <p:cNvSpPr/>
          <p:nvPr/>
        </p:nvSpPr>
        <p:spPr>
          <a:xfrm>
            <a:off x="3656989" y="4009570"/>
            <a:ext cx="1047797" cy="922061"/>
          </a:xfrm>
          <a:custGeom>
            <a:avLst/>
            <a:gdLst/>
            <a:ahLst/>
            <a:cxnLst/>
            <a:rect l="l" t="t" r="r" b="b"/>
            <a:pathLst>
              <a:path w="1047797" h="922061">
                <a:moveTo>
                  <a:pt x="0" y="0"/>
                </a:moveTo>
                <a:lnTo>
                  <a:pt x="1047797" y="0"/>
                </a:lnTo>
                <a:lnTo>
                  <a:pt x="1047797" y="922061"/>
                </a:lnTo>
                <a:lnTo>
                  <a:pt x="0" y="922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1"/>
          <p:cNvSpPr/>
          <p:nvPr/>
        </p:nvSpPr>
        <p:spPr>
          <a:xfrm>
            <a:off x="6995374" y="2975098"/>
            <a:ext cx="909604" cy="913028"/>
          </a:xfrm>
          <a:custGeom>
            <a:avLst/>
            <a:gdLst/>
            <a:ahLst/>
            <a:cxnLst/>
            <a:rect l="l" t="t" r="r" b="b"/>
            <a:pathLst>
              <a:path w="909604" h="913028">
                <a:moveTo>
                  <a:pt x="0" y="0"/>
                </a:moveTo>
                <a:lnTo>
                  <a:pt x="909604" y="0"/>
                </a:lnTo>
                <a:lnTo>
                  <a:pt x="909604" y="913027"/>
                </a:lnTo>
                <a:lnTo>
                  <a:pt x="0" y="913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2"/>
          <p:cNvSpPr/>
          <p:nvPr/>
        </p:nvSpPr>
        <p:spPr>
          <a:xfrm>
            <a:off x="10368119" y="3969110"/>
            <a:ext cx="939409" cy="939409"/>
          </a:xfrm>
          <a:custGeom>
            <a:avLst/>
            <a:gdLst/>
            <a:ahLst/>
            <a:cxnLst/>
            <a:rect l="l" t="t" r="r" b="b"/>
            <a:pathLst>
              <a:path w="939409" h="939409">
                <a:moveTo>
                  <a:pt x="0" y="0"/>
                </a:moveTo>
                <a:lnTo>
                  <a:pt x="939409" y="0"/>
                </a:lnTo>
                <a:lnTo>
                  <a:pt x="939409" y="939409"/>
                </a:lnTo>
                <a:lnTo>
                  <a:pt x="0" y="939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3"/>
          <p:cNvSpPr/>
          <p:nvPr/>
        </p:nvSpPr>
        <p:spPr>
          <a:xfrm>
            <a:off x="13657686" y="2930159"/>
            <a:ext cx="898853" cy="1002904"/>
          </a:xfrm>
          <a:custGeom>
            <a:avLst/>
            <a:gdLst/>
            <a:ahLst/>
            <a:cxnLst/>
            <a:rect l="l" t="t" r="r" b="b"/>
            <a:pathLst>
              <a:path w="898853" h="1002904">
                <a:moveTo>
                  <a:pt x="0" y="0"/>
                </a:moveTo>
                <a:lnTo>
                  <a:pt x="898853" y="0"/>
                </a:lnTo>
                <a:lnTo>
                  <a:pt x="898853" y="1002905"/>
                </a:lnTo>
                <a:lnTo>
                  <a:pt x="0" y="10029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-3899902" y="-46763"/>
            <a:ext cx="6645250" cy="5439964"/>
            <a:chOff x="0" y="0"/>
            <a:chExt cx="853261" cy="698500"/>
          </a:xfrm>
        </p:grpSpPr>
        <p:sp>
          <p:nvSpPr>
            <p:cNvPr id="44" name="Freeform 44"/>
            <p:cNvSpPr/>
            <p:nvPr/>
          </p:nvSpPr>
          <p:spPr>
            <a:xfrm>
              <a:off x="11409" y="0"/>
              <a:ext cx="830442" cy="698500"/>
            </a:xfrm>
            <a:custGeom>
              <a:avLst/>
              <a:gdLst/>
              <a:ahLst/>
              <a:cxnLst/>
              <a:rect l="l" t="t" r="r" b="b"/>
              <a:pathLst>
                <a:path w="830442" h="698500">
                  <a:moveTo>
                    <a:pt x="811971" y="400607"/>
                  </a:moveTo>
                  <a:lnTo>
                    <a:pt x="668532" y="647143"/>
                  </a:lnTo>
                  <a:cubicBezTo>
                    <a:pt x="650032" y="678939"/>
                    <a:pt x="616021" y="698500"/>
                    <a:pt x="579235" y="698500"/>
                  </a:cubicBezTo>
                  <a:lnTo>
                    <a:pt x="251208" y="698500"/>
                  </a:lnTo>
                  <a:cubicBezTo>
                    <a:pt x="214421" y="698500"/>
                    <a:pt x="180410" y="678939"/>
                    <a:pt x="161911" y="647143"/>
                  </a:cubicBezTo>
                  <a:lnTo>
                    <a:pt x="18471" y="400607"/>
                  </a:lnTo>
                  <a:cubicBezTo>
                    <a:pt x="0" y="368860"/>
                    <a:pt x="0" y="329640"/>
                    <a:pt x="18471" y="297893"/>
                  </a:cubicBezTo>
                  <a:lnTo>
                    <a:pt x="161911" y="51357"/>
                  </a:lnTo>
                  <a:cubicBezTo>
                    <a:pt x="180410" y="19561"/>
                    <a:pt x="214421" y="0"/>
                    <a:pt x="251208" y="0"/>
                  </a:cubicBezTo>
                  <a:lnTo>
                    <a:pt x="579235" y="0"/>
                  </a:lnTo>
                  <a:cubicBezTo>
                    <a:pt x="616021" y="0"/>
                    <a:pt x="650032" y="19561"/>
                    <a:pt x="668532" y="51357"/>
                  </a:cubicBezTo>
                  <a:lnTo>
                    <a:pt x="811971" y="297893"/>
                  </a:lnTo>
                  <a:cubicBezTo>
                    <a:pt x="830442" y="329640"/>
                    <a:pt x="830442" y="368860"/>
                    <a:pt x="811971" y="400607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114300" y="-38100"/>
              <a:ext cx="62466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542652" y="-46763"/>
            <a:ext cx="6645250" cy="5439964"/>
            <a:chOff x="0" y="0"/>
            <a:chExt cx="853261" cy="698500"/>
          </a:xfrm>
        </p:grpSpPr>
        <p:sp>
          <p:nvSpPr>
            <p:cNvPr id="47" name="Freeform 47"/>
            <p:cNvSpPr/>
            <p:nvPr/>
          </p:nvSpPr>
          <p:spPr>
            <a:xfrm>
              <a:off x="11409" y="0"/>
              <a:ext cx="830442" cy="698500"/>
            </a:xfrm>
            <a:custGeom>
              <a:avLst/>
              <a:gdLst/>
              <a:ahLst/>
              <a:cxnLst/>
              <a:rect l="l" t="t" r="r" b="b"/>
              <a:pathLst>
                <a:path w="830442" h="698500">
                  <a:moveTo>
                    <a:pt x="811971" y="400607"/>
                  </a:moveTo>
                  <a:lnTo>
                    <a:pt x="668532" y="647143"/>
                  </a:lnTo>
                  <a:cubicBezTo>
                    <a:pt x="650032" y="678939"/>
                    <a:pt x="616021" y="698500"/>
                    <a:pt x="579235" y="698500"/>
                  </a:cubicBezTo>
                  <a:lnTo>
                    <a:pt x="251208" y="698500"/>
                  </a:lnTo>
                  <a:cubicBezTo>
                    <a:pt x="214421" y="698500"/>
                    <a:pt x="180410" y="678939"/>
                    <a:pt x="161911" y="647143"/>
                  </a:cubicBezTo>
                  <a:lnTo>
                    <a:pt x="18471" y="400607"/>
                  </a:lnTo>
                  <a:cubicBezTo>
                    <a:pt x="0" y="368860"/>
                    <a:pt x="0" y="329640"/>
                    <a:pt x="18471" y="297893"/>
                  </a:cubicBezTo>
                  <a:lnTo>
                    <a:pt x="161911" y="51357"/>
                  </a:lnTo>
                  <a:cubicBezTo>
                    <a:pt x="180410" y="19561"/>
                    <a:pt x="214421" y="0"/>
                    <a:pt x="251208" y="0"/>
                  </a:cubicBezTo>
                  <a:lnTo>
                    <a:pt x="579235" y="0"/>
                  </a:lnTo>
                  <a:cubicBezTo>
                    <a:pt x="616021" y="0"/>
                    <a:pt x="650032" y="19561"/>
                    <a:pt x="668532" y="51357"/>
                  </a:cubicBezTo>
                  <a:lnTo>
                    <a:pt x="811971" y="297893"/>
                  </a:lnTo>
                  <a:cubicBezTo>
                    <a:pt x="830442" y="329640"/>
                    <a:pt x="830442" y="368860"/>
                    <a:pt x="811971" y="400607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114300" y="-38100"/>
              <a:ext cx="62466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909657" y="4371118"/>
            <a:ext cx="3429332" cy="2947082"/>
            <a:chOff x="0" y="0"/>
            <a:chExt cx="812800" cy="698500"/>
          </a:xfrm>
        </p:grpSpPr>
        <p:sp>
          <p:nvSpPr>
            <p:cNvPr id="50" name="Freeform 50"/>
            <p:cNvSpPr/>
            <p:nvPr/>
          </p:nvSpPr>
          <p:spPr>
            <a:xfrm>
              <a:off x="12572" y="0"/>
              <a:ext cx="787657" cy="698500"/>
            </a:xfrm>
            <a:custGeom>
              <a:avLst/>
              <a:gdLst/>
              <a:ahLst/>
              <a:cxnLst/>
              <a:rect l="l" t="t" r="r" b="b"/>
              <a:pathLst>
                <a:path w="787657" h="698500">
                  <a:moveTo>
                    <a:pt x="767304" y="405838"/>
                  </a:moveTo>
                  <a:lnTo>
                    <a:pt x="629952" y="641912"/>
                  </a:lnTo>
                  <a:cubicBezTo>
                    <a:pt x="609568" y="676947"/>
                    <a:pt x="572092" y="698500"/>
                    <a:pt x="531559" y="698500"/>
                  </a:cubicBezTo>
                  <a:lnTo>
                    <a:pt x="256097" y="698500"/>
                  </a:lnTo>
                  <a:cubicBezTo>
                    <a:pt x="215564" y="698500"/>
                    <a:pt x="178088" y="676947"/>
                    <a:pt x="157704" y="641912"/>
                  </a:cubicBezTo>
                  <a:lnTo>
                    <a:pt x="20352" y="405838"/>
                  </a:lnTo>
                  <a:cubicBezTo>
                    <a:pt x="0" y="370858"/>
                    <a:pt x="0" y="327642"/>
                    <a:pt x="20352" y="292662"/>
                  </a:cubicBezTo>
                  <a:lnTo>
                    <a:pt x="157704" y="56588"/>
                  </a:lnTo>
                  <a:cubicBezTo>
                    <a:pt x="178088" y="21553"/>
                    <a:pt x="215564" y="0"/>
                    <a:pt x="256097" y="0"/>
                  </a:cubicBezTo>
                  <a:lnTo>
                    <a:pt x="531559" y="0"/>
                  </a:lnTo>
                  <a:cubicBezTo>
                    <a:pt x="572092" y="0"/>
                    <a:pt x="609568" y="21553"/>
                    <a:pt x="629952" y="56588"/>
                  </a:cubicBezTo>
                  <a:lnTo>
                    <a:pt x="767304" y="292662"/>
                  </a:lnTo>
                  <a:cubicBezTo>
                    <a:pt x="787656" y="327642"/>
                    <a:pt x="787656" y="370858"/>
                    <a:pt x="767304" y="40583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-1050989" y="4371118"/>
            <a:ext cx="3429332" cy="2947082"/>
            <a:chOff x="0" y="0"/>
            <a:chExt cx="812800" cy="698500"/>
          </a:xfrm>
        </p:grpSpPr>
        <p:sp>
          <p:nvSpPr>
            <p:cNvPr id="53" name="Freeform 53"/>
            <p:cNvSpPr/>
            <p:nvPr/>
          </p:nvSpPr>
          <p:spPr>
            <a:xfrm>
              <a:off x="12572" y="0"/>
              <a:ext cx="787657" cy="698500"/>
            </a:xfrm>
            <a:custGeom>
              <a:avLst/>
              <a:gdLst/>
              <a:ahLst/>
              <a:cxnLst/>
              <a:rect l="l" t="t" r="r" b="b"/>
              <a:pathLst>
                <a:path w="787657" h="698500">
                  <a:moveTo>
                    <a:pt x="767304" y="405838"/>
                  </a:moveTo>
                  <a:lnTo>
                    <a:pt x="629952" y="641912"/>
                  </a:lnTo>
                  <a:cubicBezTo>
                    <a:pt x="609568" y="676947"/>
                    <a:pt x="572092" y="698500"/>
                    <a:pt x="531559" y="698500"/>
                  </a:cubicBezTo>
                  <a:lnTo>
                    <a:pt x="256097" y="698500"/>
                  </a:lnTo>
                  <a:cubicBezTo>
                    <a:pt x="215564" y="698500"/>
                    <a:pt x="178088" y="676947"/>
                    <a:pt x="157704" y="641912"/>
                  </a:cubicBezTo>
                  <a:lnTo>
                    <a:pt x="20352" y="405838"/>
                  </a:lnTo>
                  <a:cubicBezTo>
                    <a:pt x="0" y="370858"/>
                    <a:pt x="0" y="327642"/>
                    <a:pt x="20352" y="292662"/>
                  </a:cubicBezTo>
                  <a:lnTo>
                    <a:pt x="157704" y="56588"/>
                  </a:lnTo>
                  <a:cubicBezTo>
                    <a:pt x="178088" y="21553"/>
                    <a:pt x="215564" y="0"/>
                    <a:pt x="256097" y="0"/>
                  </a:cubicBezTo>
                  <a:lnTo>
                    <a:pt x="531559" y="0"/>
                  </a:lnTo>
                  <a:cubicBezTo>
                    <a:pt x="572092" y="0"/>
                    <a:pt x="609568" y="21553"/>
                    <a:pt x="629952" y="56588"/>
                  </a:cubicBezTo>
                  <a:lnTo>
                    <a:pt x="767304" y="292662"/>
                  </a:lnTo>
                  <a:cubicBezTo>
                    <a:pt x="787656" y="327642"/>
                    <a:pt x="787656" y="370858"/>
                    <a:pt x="767304" y="40583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AF6005C-7A34-E907-962B-8CBDB0375F79}"/>
              </a:ext>
            </a:extLst>
          </p:cNvPr>
          <p:cNvSpPr txBox="1"/>
          <p:nvPr/>
        </p:nvSpPr>
        <p:spPr>
          <a:xfrm>
            <a:off x="2990269" y="5691162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59C0D2-C906-3FAD-9A6B-4DEBFEA8561F}"/>
              </a:ext>
            </a:extLst>
          </p:cNvPr>
          <p:cNvSpPr txBox="1"/>
          <p:nvPr/>
        </p:nvSpPr>
        <p:spPr>
          <a:xfrm>
            <a:off x="2309012" y="6420460"/>
            <a:ext cx="3199926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FE0FEE-5202-15F1-8749-7FCC52F7DC85}"/>
              </a:ext>
            </a:extLst>
          </p:cNvPr>
          <p:cNvSpPr txBox="1"/>
          <p:nvPr/>
        </p:nvSpPr>
        <p:spPr>
          <a:xfrm>
            <a:off x="6319593" y="4621455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7ABE25-C87C-4389-CCC6-E8907B4DCFF6}"/>
              </a:ext>
            </a:extLst>
          </p:cNvPr>
          <p:cNvSpPr txBox="1"/>
          <p:nvPr/>
        </p:nvSpPr>
        <p:spPr>
          <a:xfrm>
            <a:off x="5638336" y="5350753"/>
            <a:ext cx="3199926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3222B7-1CDA-87DE-87B1-A0FE93F104BB}"/>
              </a:ext>
            </a:extLst>
          </p:cNvPr>
          <p:cNvSpPr txBox="1"/>
          <p:nvPr/>
        </p:nvSpPr>
        <p:spPr>
          <a:xfrm>
            <a:off x="9820363" y="5811014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78DEBC-02F3-A95D-D75B-8BBDB3653E3B}"/>
              </a:ext>
            </a:extLst>
          </p:cNvPr>
          <p:cNvSpPr txBox="1"/>
          <p:nvPr/>
        </p:nvSpPr>
        <p:spPr>
          <a:xfrm>
            <a:off x="9139106" y="6540312"/>
            <a:ext cx="3199926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EA9DD8-60C9-CEAF-C9A9-A636CD779DA2}"/>
              </a:ext>
            </a:extLst>
          </p:cNvPr>
          <p:cNvSpPr txBox="1"/>
          <p:nvPr/>
        </p:nvSpPr>
        <p:spPr>
          <a:xfrm>
            <a:off x="13027020" y="4595044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561542-1200-1237-9C56-95E18631CE87}"/>
              </a:ext>
            </a:extLst>
          </p:cNvPr>
          <p:cNvSpPr txBox="1"/>
          <p:nvPr/>
        </p:nvSpPr>
        <p:spPr>
          <a:xfrm>
            <a:off x="12345763" y="5324342"/>
            <a:ext cx="3199926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1EEE1F2-2179-0A20-B2DE-3F13D8DF8F08}"/>
              </a:ext>
            </a:extLst>
          </p:cNvPr>
          <p:cNvSpPr txBox="1"/>
          <p:nvPr/>
        </p:nvSpPr>
        <p:spPr>
          <a:xfrm>
            <a:off x="6450802" y="703780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7683" y="6073176"/>
            <a:ext cx="11505516" cy="6594889"/>
            <a:chOff x="0" y="0"/>
            <a:chExt cx="1218611" cy="698500"/>
          </a:xfrm>
        </p:grpSpPr>
        <p:sp>
          <p:nvSpPr>
            <p:cNvPr id="3" name="Freeform 3"/>
            <p:cNvSpPr/>
            <p:nvPr/>
          </p:nvSpPr>
          <p:spPr>
            <a:xfrm>
              <a:off x="7365" y="0"/>
              <a:ext cx="1203881" cy="698500"/>
            </a:xfrm>
            <a:custGeom>
              <a:avLst/>
              <a:gdLst/>
              <a:ahLst/>
              <a:cxnLst/>
              <a:rect l="l" t="t" r="r" b="b"/>
              <a:pathLst>
                <a:path w="1203881" h="698500">
                  <a:moveTo>
                    <a:pt x="1191958" y="382402"/>
                  </a:moveTo>
                  <a:lnTo>
                    <a:pt x="1027334" y="665348"/>
                  </a:lnTo>
                  <a:cubicBezTo>
                    <a:pt x="1015392" y="685873"/>
                    <a:pt x="993437" y="698500"/>
                    <a:pt x="969691" y="698500"/>
                  </a:cubicBezTo>
                  <a:lnTo>
                    <a:pt x="234190" y="698500"/>
                  </a:lnTo>
                  <a:cubicBezTo>
                    <a:pt x="210443" y="698500"/>
                    <a:pt x="188489" y="685873"/>
                    <a:pt x="176547" y="665348"/>
                  </a:cubicBezTo>
                  <a:lnTo>
                    <a:pt x="11923" y="382402"/>
                  </a:lnTo>
                  <a:cubicBezTo>
                    <a:pt x="0" y="361909"/>
                    <a:pt x="0" y="336591"/>
                    <a:pt x="11923" y="316098"/>
                  </a:cubicBezTo>
                  <a:lnTo>
                    <a:pt x="176547" y="33152"/>
                  </a:lnTo>
                  <a:cubicBezTo>
                    <a:pt x="188489" y="12627"/>
                    <a:pt x="210443" y="0"/>
                    <a:pt x="234190" y="0"/>
                  </a:cubicBezTo>
                  <a:lnTo>
                    <a:pt x="969691" y="0"/>
                  </a:lnTo>
                  <a:cubicBezTo>
                    <a:pt x="993437" y="0"/>
                    <a:pt x="1015392" y="12627"/>
                    <a:pt x="1027334" y="33152"/>
                  </a:cubicBezTo>
                  <a:lnTo>
                    <a:pt x="1191958" y="316098"/>
                  </a:lnTo>
                  <a:cubicBezTo>
                    <a:pt x="1203881" y="336591"/>
                    <a:pt x="1203881" y="361909"/>
                    <a:pt x="1191958" y="38240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99001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40000" y="1747574"/>
            <a:ext cx="8908782" cy="8095855"/>
          </a:xfrm>
          <a:custGeom>
            <a:avLst/>
            <a:gdLst/>
            <a:ahLst/>
            <a:cxnLst/>
            <a:rect l="l" t="t" r="r" b="b"/>
            <a:pathLst>
              <a:path w="8908782" h="8095855">
                <a:moveTo>
                  <a:pt x="0" y="0"/>
                </a:moveTo>
                <a:lnTo>
                  <a:pt x="8908782" y="0"/>
                </a:lnTo>
                <a:lnTo>
                  <a:pt x="8908782" y="8095855"/>
                </a:lnTo>
                <a:lnTo>
                  <a:pt x="0" y="8095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699502"/>
            <a:ext cx="8922962" cy="1986655"/>
            <a:chOff x="0" y="0"/>
            <a:chExt cx="3137277" cy="698500"/>
          </a:xfrm>
        </p:grpSpPr>
        <p:sp>
          <p:nvSpPr>
            <p:cNvPr id="7" name="Freeform 7"/>
            <p:cNvSpPr/>
            <p:nvPr/>
          </p:nvSpPr>
          <p:spPr>
            <a:xfrm>
              <a:off x="6165" y="0"/>
              <a:ext cx="3124948" cy="698500"/>
            </a:xfrm>
            <a:custGeom>
              <a:avLst/>
              <a:gdLst/>
              <a:ahLst/>
              <a:cxnLst/>
              <a:rect l="l" t="t" r="r" b="b"/>
              <a:pathLst>
                <a:path w="3124948" h="698500">
                  <a:moveTo>
                    <a:pt x="3114968" y="376998"/>
                  </a:moveTo>
                  <a:lnTo>
                    <a:pt x="2944057" y="670752"/>
                  </a:lnTo>
                  <a:cubicBezTo>
                    <a:pt x="2934062" y="687931"/>
                    <a:pt x="2915685" y="698500"/>
                    <a:pt x="2895810" y="698500"/>
                  </a:cubicBezTo>
                  <a:lnTo>
                    <a:pt x="229138" y="698500"/>
                  </a:lnTo>
                  <a:cubicBezTo>
                    <a:pt x="209262" y="698500"/>
                    <a:pt x="190886" y="687931"/>
                    <a:pt x="180891" y="670752"/>
                  </a:cubicBezTo>
                  <a:lnTo>
                    <a:pt x="9979" y="376998"/>
                  </a:lnTo>
                  <a:cubicBezTo>
                    <a:pt x="0" y="359845"/>
                    <a:pt x="0" y="338655"/>
                    <a:pt x="9979" y="321502"/>
                  </a:cubicBezTo>
                  <a:lnTo>
                    <a:pt x="180891" y="27748"/>
                  </a:lnTo>
                  <a:cubicBezTo>
                    <a:pt x="190886" y="10569"/>
                    <a:pt x="209262" y="0"/>
                    <a:pt x="229138" y="0"/>
                  </a:cubicBezTo>
                  <a:lnTo>
                    <a:pt x="2895810" y="0"/>
                  </a:lnTo>
                  <a:cubicBezTo>
                    <a:pt x="2915685" y="0"/>
                    <a:pt x="2934062" y="10569"/>
                    <a:pt x="2944057" y="27748"/>
                  </a:cubicBezTo>
                  <a:lnTo>
                    <a:pt x="3114968" y="321502"/>
                  </a:lnTo>
                  <a:cubicBezTo>
                    <a:pt x="3124948" y="338655"/>
                    <a:pt x="3124948" y="359845"/>
                    <a:pt x="3114968" y="376998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290867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129709"/>
            <a:ext cx="8922962" cy="1986655"/>
            <a:chOff x="0" y="0"/>
            <a:chExt cx="3137277" cy="698500"/>
          </a:xfrm>
        </p:grpSpPr>
        <p:sp>
          <p:nvSpPr>
            <p:cNvPr id="10" name="Freeform 10"/>
            <p:cNvSpPr/>
            <p:nvPr/>
          </p:nvSpPr>
          <p:spPr>
            <a:xfrm>
              <a:off x="6165" y="0"/>
              <a:ext cx="3124948" cy="698500"/>
            </a:xfrm>
            <a:custGeom>
              <a:avLst/>
              <a:gdLst/>
              <a:ahLst/>
              <a:cxnLst/>
              <a:rect l="l" t="t" r="r" b="b"/>
              <a:pathLst>
                <a:path w="3124948" h="698500">
                  <a:moveTo>
                    <a:pt x="3114968" y="376998"/>
                  </a:moveTo>
                  <a:lnTo>
                    <a:pt x="2944057" y="670752"/>
                  </a:lnTo>
                  <a:cubicBezTo>
                    <a:pt x="2934062" y="687931"/>
                    <a:pt x="2915685" y="698500"/>
                    <a:pt x="2895810" y="698500"/>
                  </a:cubicBezTo>
                  <a:lnTo>
                    <a:pt x="229138" y="698500"/>
                  </a:lnTo>
                  <a:cubicBezTo>
                    <a:pt x="209262" y="698500"/>
                    <a:pt x="190886" y="687931"/>
                    <a:pt x="180891" y="670752"/>
                  </a:cubicBezTo>
                  <a:lnTo>
                    <a:pt x="9979" y="376998"/>
                  </a:lnTo>
                  <a:cubicBezTo>
                    <a:pt x="0" y="359845"/>
                    <a:pt x="0" y="338655"/>
                    <a:pt x="9979" y="321502"/>
                  </a:cubicBezTo>
                  <a:lnTo>
                    <a:pt x="180891" y="27748"/>
                  </a:lnTo>
                  <a:cubicBezTo>
                    <a:pt x="190886" y="10569"/>
                    <a:pt x="209262" y="0"/>
                    <a:pt x="229138" y="0"/>
                  </a:cubicBezTo>
                  <a:lnTo>
                    <a:pt x="2895810" y="0"/>
                  </a:lnTo>
                  <a:cubicBezTo>
                    <a:pt x="2915685" y="0"/>
                    <a:pt x="2934062" y="10569"/>
                    <a:pt x="2944057" y="27748"/>
                  </a:cubicBezTo>
                  <a:lnTo>
                    <a:pt x="3114968" y="321502"/>
                  </a:lnTo>
                  <a:cubicBezTo>
                    <a:pt x="3124948" y="338655"/>
                    <a:pt x="3124948" y="359845"/>
                    <a:pt x="3114968" y="376998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290867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470678"/>
            <a:ext cx="8922962" cy="1986655"/>
            <a:chOff x="0" y="0"/>
            <a:chExt cx="3137277" cy="698500"/>
          </a:xfrm>
        </p:grpSpPr>
        <p:sp>
          <p:nvSpPr>
            <p:cNvPr id="13" name="Freeform 13"/>
            <p:cNvSpPr/>
            <p:nvPr/>
          </p:nvSpPr>
          <p:spPr>
            <a:xfrm>
              <a:off x="6165" y="0"/>
              <a:ext cx="3124948" cy="698500"/>
            </a:xfrm>
            <a:custGeom>
              <a:avLst/>
              <a:gdLst/>
              <a:ahLst/>
              <a:cxnLst/>
              <a:rect l="l" t="t" r="r" b="b"/>
              <a:pathLst>
                <a:path w="3124948" h="698500">
                  <a:moveTo>
                    <a:pt x="3114968" y="376998"/>
                  </a:moveTo>
                  <a:lnTo>
                    <a:pt x="2944057" y="670752"/>
                  </a:lnTo>
                  <a:cubicBezTo>
                    <a:pt x="2934062" y="687931"/>
                    <a:pt x="2915685" y="698500"/>
                    <a:pt x="2895810" y="698500"/>
                  </a:cubicBezTo>
                  <a:lnTo>
                    <a:pt x="229138" y="698500"/>
                  </a:lnTo>
                  <a:cubicBezTo>
                    <a:pt x="209262" y="698500"/>
                    <a:pt x="190886" y="687931"/>
                    <a:pt x="180891" y="670752"/>
                  </a:cubicBezTo>
                  <a:lnTo>
                    <a:pt x="9979" y="376998"/>
                  </a:lnTo>
                  <a:cubicBezTo>
                    <a:pt x="0" y="359845"/>
                    <a:pt x="0" y="338655"/>
                    <a:pt x="9979" y="321502"/>
                  </a:cubicBezTo>
                  <a:lnTo>
                    <a:pt x="180891" y="27748"/>
                  </a:lnTo>
                  <a:cubicBezTo>
                    <a:pt x="190886" y="10569"/>
                    <a:pt x="209262" y="0"/>
                    <a:pt x="229138" y="0"/>
                  </a:cubicBezTo>
                  <a:lnTo>
                    <a:pt x="2895810" y="0"/>
                  </a:lnTo>
                  <a:cubicBezTo>
                    <a:pt x="2915685" y="0"/>
                    <a:pt x="2934062" y="10569"/>
                    <a:pt x="2944057" y="27748"/>
                  </a:cubicBezTo>
                  <a:lnTo>
                    <a:pt x="3114968" y="321502"/>
                  </a:lnTo>
                  <a:cubicBezTo>
                    <a:pt x="3124948" y="338655"/>
                    <a:pt x="3124948" y="359845"/>
                    <a:pt x="3114968" y="376998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290867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57365" y="2498057"/>
            <a:ext cx="7674052" cy="6594889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11042" y="0"/>
              <a:ext cx="790716" cy="698500"/>
            </a:xfrm>
            <a:custGeom>
              <a:avLst/>
              <a:gdLst/>
              <a:ahLst/>
              <a:cxnLst/>
              <a:rect l="l" t="t" r="r" b="b"/>
              <a:pathLst>
                <a:path w="790716" h="698500">
                  <a:moveTo>
                    <a:pt x="772840" y="398954"/>
                  </a:moveTo>
                  <a:lnTo>
                    <a:pt x="627476" y="648796"/>
                  </a:lnTo>
                  <a:cubicBezTo>
                    <a:pt x="609572" y="679569"/>
                    <a:pt x="576656" y="698500"/>
                    <a:pt x="541054" y="698500"/>
                  </a:cubicBezTo>
                  <a:lnTo>
                    <a:pt x="249662" y="698500"/>
                  </a:lnTo>
                  <a:cubicBezTo>
                    <a:pt x="214060" y="698500"/>
                    <a:pt x="181144" y="679569"/>
                    <a:pt x="163240" y="648796"/>
                  </a:cubicBezTo>
                  <a:lnTo>
                    <a:pt x="17876" y="398954"/>
                  </a:lnTo>
                  <a:cubicBezTo>
                    <a:pt x="0" y="368229"/>
                    <a:pt x="0" y="330271"/>
                    <a:pt x="17876" y="299546"/>
                  </a:cubicBezTo>
                  <a:lnTo>
                    <a:pt x="163240" y="49704"/>
                  </a:lnTo>
                  <a:cubicBezTo>
                    <a:pt x="181144" y="18931"/>
                    <a:pt x="214060" y="0"/>
                    <a:pt x="249662" y="0"/>
                  </a:cubicBezTo>
                  <a:lnTo>
                    <a:pt x="541054" y="0"/>
                  </a:lnTo>
                  <a:cubicBezTo>
                    <a:pt x="576656" y="0"/>
                    <a:pt x="609572" y="18931"/>
                    <a:pt x="627476" y="49704"/>
                  </a:cubicBezTo>
                  <a:lnTo>
                    <a:pt x="772840" y="299546"/>
                  </a:lnTo>
                  <a:cubicBezTo>
                    <a:pt x="790716" y="330271"/>
                    <a:pt x="790716" y="368229"/>
                    <a:pt x="772840" y="398954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74507" y="-128222"/>
            <a:ext cx="4511381" cy="3876968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9556" y="0"/>
              <a:ext cx="793687" cy="698500"/>
            </a:xfrm>
            <a:custGeom>
              <a:avLst/>
              <a:gdLst/>
              <a:ahLst/>
              <a:cxnLst/>
              <a:rect l="l" t="t" r="r" b="b"/>
              <a:pathLst>
                <a:path w="793687" h="698500">
                  <a:moveTo>
                    <a:pt x="778217" y="392266"/>
                  </a:moveTo>
                  <a:lnTo>
                    <a:pt x="625071" y="655484"/>
                  </a:lnTo>
                  <a:cubicBezTo>
                    <a:pt x="609576" y="682116"/>
                    <a:pt x="581089" y="698500"/>
                    <a:pt x="550278" y="698500"/>
                  </a:cubicBezTo>
                  <a:lnTo>
                    <a:pt x="243411" y="698500"/>
                  </a:lnTo>
                  <a:cubicBezTo>
                    <a:pt x="212599" y="698500"/>
                    <a:pt x="184112" y="682116"/>
                    <a:pt x="168617" y="655484"/>
                  </a:cubicBezTo>
                  <a:lnTo>
                    <a:pt x="15471" y="392266"/>
                  </a:lnTo>
                  <a:cubicBezTo>
                    <a:pt x="0" y="365675"/>
                    <a:pt x="0" y="332825"/>
                    <a:pt x="15471" y="306234"/>
                  </a:cubicBezTo>
                  <a:lnTo>
                    <a:pt x="168617" y="43016"/>
                  </a:lnTo>
                  <a:cubicBezTo>
                    <a:pt x="184112" y="16384"/>
                    <a:pt x="212599" y="0"/>
                    <a:pt x="243411" y="0"/>
                  </a:cubicBezTo>
                  <a:lnTo>
                    <a:pt x="550278" y="0"/>
                  </a:lnTo>
                  <a:cubicBezTo>
                    <a:pt x="581089" y="0"/>
                    <a:pt x="609576" y="16384"/>
                    <a:pt x="625071" y="43016"/>
                  </a:cubicBezTo>
                  <a:lnTo>
                    <a:pt x="778217" y="306234"/>
                  </a:lnTo>
                  <a:cubicBezTo>
                    <a:pt x="793688" y="332825"/>
                    <a:pt x="793688" y="365675"/>
                    <a:pt x="778217" y="3922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574507" y="817144"/>
            <a:ext cx="927369" cy="423112"/>
          </a:xfrm>
          <a:custGeom>
            <a:avLst/>
            <a:gdLst/>
            <a:ahLst/>
            <a:cxnLst/>
            <a:rect l="l" t="t" r="r" b="b"/>
            <a:pathLst>
              <a:path w="927369" h="423112">
                <a:moveTo>
                  <a:pt x="0" y="0"/>
                </a:moveTo>
                <a:lnTo>
                  <a:pt x="927369" y="0"/>
                </a:lnTo>
                <a:lnTo>
                  <a:pt x="927369" y="423112"/>
                </a:lnTo>
                <a:lnTo>
                  <a:pt x="0" y="423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3931745" y="2498057"/>
            <a:ext cx="3086100" cy="643155"/>
            <a:chOff x="0" y="0"/>
            <a:chExt cx="812800" cy="1046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04614"/>
            </a:xfrm>
            <a:custGeom>
              <a:avLst/>
              <a:gdLst/>
              <a:ahLst/>
              <a:cxnLst/>
              <a:rect l="l" t="t" r="r" b="b"/>
              <a:pathLst>
                <a:path w="812800" h="104614">
                  <a:moveTo>
                    <a:pt x="52307" y="0"/>
                  </a:moveTo>
                  <a:lnTo>
                    <a:pt x="760493" y="0"/>
                  </a:lnTo>
                  <a:cubicBezTo>
                    <a:pt x="789381" y="0"/>
                    <a:pt x="812800" y="23419"/>
                    <a:pt x="812800" y="52307"/>
                  </a:cubicBezTo>
                  <a:lnTo>
                    <a:pt x="812800" y="52307"/>
                  </a:lnTo>
                  <a:cubicBezTo>
                    <a:pt x="812800" y="66179"/>
                    <a:pt x="807289" y="79484"/>
                    <a:pt x="797480" y="89293"/>
                  </a:cubicBezTo>
                  <a:cubicBezTo>
                    <a:pt x="787670" y="99103"/>
                    <a:pt x="774366" y="104614"/>
                    <a:pt x="760493" y="104614"/>
                  </a:cubicBezTo>
                  <a:lnTo>
                    <a:pt x="52307" y="104614"/>
                  </a:lnTo>
                  <a:cubicBezTo>
                    <a:pt x="23419" y="104614"/>
                    <a:pt x="0" y="81195"/>
                    <a:pt x="0" y="52307"/>
                  </a:cubicBezTo>
                  <a:lnTo>
                    <a:pt x="0" y="52307"/>
                  </a:lnTo>
                  <a:cubicBezTo>
                    <a:pt x="0" y="23419"/>
                    <a:pt x="23419" y="0"/>
                    <a:pt x="523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142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931745" y="4931074"/>
            <a:ext cx="3086100" cy="643155"/>
            <a:chOff x="0" y="0"/>
            <a:chExt cx="812800" cy="10461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104614"/>
            </a:xfrm>
            <a:custGeom>
              <a:avLst/>
              <a:gdLst/>
              <a:ahLst/>
              <a:cxnLst/>
              <a:rect l="l" t="t" r="r" b="b"/>
              <a:pathLst>
                <a:path w="812800" h="104614">
                  <a:moveTo>
                    <a:pt x="52307" y="0"/>
                  </a:moveTo>
                  <a:lnTo>
                    <a:pt x="760493" y="0"/>
                  </a:lnTo>
                  <a:cubicBezTo>
                    <a:pt x="789381" y="0"/>
                    <a:pt x="812800" y="23419"/>
                    <a:pt x="812800" y="52307"/>
                  </a:cubicBezTo>
                  <a:lnTo>
                    <a:pt x="812800" y="52307"/>
                  </a:lnTo>
                  <a:cubicBezTo>
                    <a:pt x="812800" y="66179"/>
                    <a:pt x="807289" y="79484"/>
                    <a:pt x="797480" y="89293"/>
                  </a:cubicBezTo>
                  <a:cubicBezTo>
                    <a:pt x="787670" y="99103"/>
                    <a:pt x="774366" y="104614"/>
                    <a:pt x="760493" y="104614"/>
                  </a:cubicBezTo>
                  <a:lnTo>
                    <a:pt x="52307" y="104614"/>
                  </a:lnTo>
                  <a:cubicBezTo>
                    <a:pt x="23419" y="104614"/>
                    <a:pt x="0" y="81195"/>
                    <a:pt x="0" y="52307"/>
                  </a:cubicBezTo>
                  <a:lnTo>
                    <a:pt x="0" y="52307"/>
                  </a:lnTo>
                  <a:cubicBezTo>
                    <a:pt x="0" y="23419"/>
                    <a:pt x="23419" y="0"/>
                    <a:pt x="523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142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931745" y="7297786"/>
            <a:ext cx="3086100" cy="643155"/>
            <a:chOff x="0" y="0"/>
            <a:chExt cx="812800" cy="10461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104614"/>
            </a:xfrm>
            <a:custGeom>
              <a:avLst/>
              <a:gdLst/>
              <a:ahLst/>
              <a:cxnLst/>
              <a:rect l="l" t="t" r="r" b="b"/>
              <a:pathLst>
                <a:path w="812800" h="104614">
                  <a:moveTo>
                    <a:pt x="52307" y="0"/>
                  </a:moveTo>
                  <a:lnTo>
                    <a:pt x="760493" y="0"/>
                  </a:lnTo>
                  <a:cubicBezTo>
                    <a:pt x="789381" y="0"/>
                    <a:pt x="812800" y="23419"/>
                    <a:pt x="812800" y="52307"/>
                  </a:cubicBezTo>
                  <a:lnTo>
                    <a:pt x="812800" y="52307"/>
                  </a:lnTo>
                  <a:cubicBezTo>
                    <a:pt x="812800" y="66179"/>
                    <a:pt x="807289" y="79484"/>
                    <a:pt x="797480" y="89293"/>
                  </a:cubicBezTo>
                  <a:cubicBezTo>
                    <a:pt x="787670" y="99103"/>
                    <a:pt x="774366" y="104614"/>
                    <a:pt x="760493" y="104614"/>
                  </a:cubicBezTo>
                  <a:lnTo>
                    <a:pt x="52307" y="104614"/>
                  </a:lnTo>
                  <a:cubicBezTo>
                    <a:pt x="23419" y="104614"/>
                    <a:pt x="0" y="81195"/>
                    <a:pt x="0" y="52307"/>
                  </a:cubicBezTo>
                  <a:lnTo>
                    <a:pt x="0" y="52307"/>
                  </a:lnTo>
                  <a:cubicBezTo>
                    <a:pt x="0" y="23419"/>
                    <a:pt x="23419" y="0"/>
                    <a:pt x="523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142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-7733868" y="-4638337"/>
            <a:ext cx="11505516" cy="6594889"/>
            <a:chOff x="0" y="0"/>
            <a:chExt cx="1218611" cy="698500"/>
          </a:xfrm>
        </p:grpSpPr>
        <p:sp>
          <p:nvSpPr>
            <p:cNvPr id="38" name="Freeform 38"/>
            <p:cNvSpPr/>
            <p:nvPr/>
          </p:nvSpPr>
          <p:spPr>
            <a:xfrm>
              <a:off x="7365" y="0"/>
              <a:ext cx="1203881" cy="698500"/>
            </a:xfrm>
            <a:custGeom>
              <a:avLst/>
              <a:gdLst/>
              <a:ahLst/>
              <a:cxnLst/>
              <a:rect l="l" t="t" r="r" b="b"/>
              <a:pathLst>
                <a:path w="1203881" h="698500">
                  <a:moveTo>
                    <a:pt x="1191958" y="382402"/>
                  </a:moveTo>
                  <a:lnTo>
                    <a:pt x="1027334" y="665348"/>
                  </a:lnTo>
                  <a:cubicBezTo>
                    <a:pt x="1015392" y="685873"/>
                    <a:pt x="993437" y="698500"/>
                    <a:pt x="969691" y="698500"/>
                  </a:cubicBezTo>
                  <a:lnTo>
                    <a:pt x="234190" y="698500"/>
                  </a:lnTo>
                  <a:cubicBezTo>
                    <a:pt x="210443" y="698500"/>
                    <a:pt x="188489" y="685873"/>
                    <a:pt x="176547" y="665348"/>
                  </a:cubicBezTo>
                  <a:lnTo>
                    <a:pt x="11923" y="382402"/>
                  </a:lnTo>
                  <a:cubicBezTo>
                    <a:pt x="0" y="361909"/>
                    <a:pt x="0" y="336591"/>
                    <a:pt x="11923" y="316098"/>
                  </a:cubicBezTo>
                  <a:lnTo>
                    <a:pt x="176547" y="33152"/>
                  </a:lnTo>
                  <a:cubicBezTo>
                    <a:pt x="188489" y="12627"/>
                    <a:pt x="210443" y="0"/>
                    <a:pt x="234190" y="0"/>
                  </a:cubicBezTo>
                  <a:lnTo>
                    <a:pt x="969691" y="0"/>
                  </a:lnTo>
                  <a:cubicBezTo>
                    <a:pt x="993437" y="0"/>
                    <a:pt x="1015392" y="12627"/>
                    <a:pt x="1027334" y="33152"/>
                  </a:cubicBezTo>
                  <a:lnTo>
                    <a:pt x="1191958" y="316098"/>
                  </a:lnTo>
                  <a:cubicBezTo>
                    <a:pt x="1203881" y="336591"/>
                    <a:pt x="1203881" y="361909"/>
                    <a:pt x="1191958" y="38240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114300" y="-38100"/>
              <a:ext cx="99001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3009892" y="8791097"/>
            <a:ext cx="4511381" cy="3876968"/>
            <a:chOff x="0" y="0"/>
            <a:chExt cx="812800" cy="698500"/>
          </a:xfrm>
        </p:grpSpPr>
        <p:sp>
          <p:nvSpPr>
            <p:cNvPr id="44" name="Freeform 44"/>
            <p:cNvSpPr/>
            <p:nvPr/>
          </p:nvSpPr>
          <p:spPr>
            <a:xfrm>
              <a:off x="9556" y="0"/>
              <a:ext cx="793687" cy="698500"/>
            </a:xfrm>
            <a:custGeom>
              <a:avLst/>
              <a:gdLst/>
              <a:ahLst/>
              <a:cxnLst/>
              <a:rect l="l" t="t" r="r" b="b"/>
              <a:pathLst>
                <a:path w="793687" h="698500">
                  <a:moveTo>
                    <a:pt x="778217" y="392266"/>
                  </a:moveTo>
                  <a:lnTo>
                    <a:pt x="625071" y="655484"/>
                  </a:lnTo>
                  <a:cubicBezTo>
                    <a:pt x="609576" y="682116"/>
                    <a:pt x="581089" y="698500"/>
                    <a:pt x="550278" y="698500"/>
                  </a:cubicBezTo>
                  <a:lnTo>
                    <a:pt x="243411" y="698500"/>
                  </a:lnTo>
                  <a:cubicBezTo>
                    <a:pt x="212599" y="698500"/>
                    <a:pt x="184112" y="682116"/>
                    <a:pt x="168617" y="655484"/>
                  </a:cubicBezTo>
                  <a:lnTo>
                    <a:pt x="15471" y="392266"/>
                  </a:lnTo>
                  <a:cubicBezTo>
                    <a:pt x="0" y="365675"/>
                    <a:pt x="0" y="332825"/>
                    <a:pt x="15471" y="306234"/>
                  </a:cubicBezTo>
                  <a:lnTo>
                    <a:pt x="168617" y="43016"/>
                  </a:lnTo>
                  <a:cubicBezTo>
                    <a:pt x="184112" y="16384"/>
                    <a:pt x="212599" y="0"/>
                    <a:pt x="243411" y="0"/>
                  </a:cubicBezTo>
                  <a:lnTo>
                    <a:pt x="550278" y="0"/>
                  </a:lnTo>
                  <a:cubicBezTo>
                    <a:pt x="581089" y="0"/>
                    <a:pt x="609576" y="16384"/>
                    <a:pt x="625071" y="43016"/>
                  </a:cubicBezTo>
                  <a:lnTo>
                    <a:pt x="778217" y="306234"/>
                  </a:lnTo>
                  <a:cubicBezTo>
                    <a:pt x="793688" y="332825"/>
                    <a:pt x="793688" y="365675"/>
                    <a:pt x="778217" y="3922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44E1405-CD86-4455-E07A-2D642DFD5679}"/>
              </a:ext>
            </a:extLst>
          </p:cNvPr>
          <p:cNvSpPr txBox="1"/>
          <p:nvPr/>
        </p:nvSpPr>
        <p:spPr>
          <a:xfrm>
            <a:off x="4289842" y="2498856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3E0B30-CDCF-166B-FCD6-B413D10C3BDB}"/>
              </a:ext>
            </a:extLst>
          </p:cNvPr>
          <p:cNvSpPr txBox="1"/>
          <p:nvPr/>
        </p:nvSpPr>
        <p:spPr>
          <a:xfrm>
            <a:off x="2209531" y="3300271"/>
            <a:ext cx="6631489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لورم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</a:t>
            </a: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ایپسوم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چاپگرها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و متون بلکه روزنامه و مجله در ستون و </a:t>
            </a: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سطرآنچنان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که لازم است و برای شرایط فعلی تکنولوژی مورد نیاز</a:t>
            </a:r>
            <a:endParaRPr lang="en-US" sz="1400" dirty="0">
              <a:solidFill>
                <a:schemeClr val="bg1"/>
              </a:solidFill>
              <a:latin typeface="Pinar FD VF" pitchFamily="2" charset="-78"/>
              <a:cs typeface="Pinar FD VF" pitchFamily="2" charset="-7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32E8B8-4B2A-F63C-7412-AC1D107A9D8E}"/>
              </a:ext>
            </a:extLst>
          </p:cNvPr>
          <p:cNvSpPr txBox="1"/>
          <p:nvPr/>
        </p:nvSpPr>
        <p:spPr>
          <a:xfrm>
            <a:off x="4231832" y="4970053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CC99E3-400C-8527-AA90-B0F7EFE858B1}"/>
              </a:ext>
            </a:extLst>
          </p:cNvPr>
          <p:cNvSpPr txBox="1"/>
          <p:nvPr/>
        </p:nvSpPr>
        <p:spPr>
          <a:xfrm>
            <a:off x="2151521" y="5771468"/>
            <a:ext cx="6631489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لورم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</a:t>
            </a: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ایپسوم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چاپگرها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و متون بلکه روزنامه و مجله در ستون و </a:t>
            </a: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سطرآنچنان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که لازم است و برای شرایط فعلی تکنولوژی مورد نیاز</a:t>
            </a:r>
            <a:endParaRPr lang="en-US" sz="1400" dirty="0">
              <a:solidFill>
                <a:schemeClr val="bg1"/>
              </a:solidFill>
              <a:latin typeface="Pinar FD VF" pitchFamily="2" charset="-78"/>
              <a:cs typeface="Pinar FD VF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5CD3B3-E095-3648-AE4C-EDDCDC06E624}"/>
              </a:ext>
            </a:extLst>
          </p:cNvPr>
          <p:cNvSpPr txBox="1"/>
          <p:nvPr/>
        </p:nvSpPr>
        <p:spPr>
          <a:xfrm>
            <a:off x="4179194" y="7320948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53BC5A-D91A-F417-3B9C-1860D8285404}"/>
              </a:ext>
            </a:extLst>
          </p:cNvPr>
          <p:cNvSpPr txBox="1"/>
          <p:nvPr/>
        </p:nvSpPr>
        <p:spPr>
          <a:xfrm>
            <a:off x="2098883" y="8122363"/>
            <a:ext cx="6631489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لورم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</a:t>
            </a: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ایپسوم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چاپگرها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و متون بلکه روزنامه و مجله در ستون و </a:t>
            </a:r>
            <a:r>
              <a:rPr lang="fa-IR" sz="1400" dirty="0" err="1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سطرآنچنان</a:t>
            </a:r>
            <a:r>
              <a:rPr lang="fa-IR" sz="1400" dirty="0">
                <a:solidFill>
                  <a:schemeClr val="bg1"/>
                </a:solidFill>
                <a:latin typeface="Pinar FD VF" pitchFamily="2" charset="-78"/>
                <a:cs typeface="Pinar FD VF" pitchFamily="2" charset="-78"/>
              </a:rPr>
              <a:t> که لازم است و برای شرایط فعلی تکنولوژی مورد نیاز</a:t>
            </a:r>
            <a:endParaRPr lang="en-US" sz="1400" dirty="0">
              <a:solidFill>
                <a:schemeClr val="bg1"/>
              </a:solidFill>
              <a:latin typeface="Pinar FD VF" pitchFamily="2" charset="-78"/>
              <a:cs typeface="Pinar FD VF" pitchFamily="2" charset="-78"/>
            </a:endParaRPr>
          </a:p>
        </p:txBody>
      </p:sp>
      <p:grpSp>
        <p:nvGrpSpPr>
          <p:cNvPr id="52" name="Group 18">
            <a:extLst>
              <a:ext uri="{FF2B5EF4-FFF2-40B4-BE49-F238E27FC236}">
                <a16:creationId xmlns:a16="http://schemas.microsoft.com/office/drawing/2014/main" id="{017E8CFD-5EA0-F3C7-EBB8-3121A7D50C97}"/>
              </a:ext>
            </a:extLst>
          </p:cNvPr>
          <p:cNvGrpSpPr/>
          <p:nvPr/>
        </p:nvGrpSpPr>
        <p:grpSpPr>
          <a:xfrm>
            <a:off x="10815448" y="2869490"/>
            <a:ext cx="6757885" cy="5852024"/>
            <a:chOff x="0" y="0"/>
            <a:chExt cx="4282440" cy="3708400"/>
          </a:xfrm>
        </p:grpSpPr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9D5DF44F-B02F-6949-B55B-DA6E4DBDD37E}"/>
                </a:ext>
              </a:extLst>
            </p:cNvPr>
            <p:cNvSpPr/>
            <p:nvPr/>
          </p:nvSpPr>
          <p:spPr>
            <a:xfrm>
              <a:off x="65581" y="0"/>
              <a:ext cx="4151279" cy="3708400"/>
            </a:xfrm>
            <a:custGeom>
              <a:avLst/>
              <a:gdLst/>
              <a:ahLst/>
              <a:cxnLst/>
              <a:rect l="l" t="t" r="r" b="b"/>
              <a:pathLst>
                <a:path w="4151279" h="3708400">
                  <a:moveTo>
                    <a:pt x="2802200" y="0"/>
                  </a:moveTo>
                  <a:lnTo>
                    <a:pt x="1349078" y="0"/>
                  </a:lnTo>
                  <a:cubicBezTo>
                    <a:pt x="1136179" y="0"/>
                    <a:pt x="939450" y="113577"/>
                    <a:pt x="832994" y="297949"/>
                  </a:cubicBezTo>
                  <a:lnTo>
                    <a:pt x="106454" y="1556251"/>
                  </a:lnTo>
                  <a:cubicBezTo>
                    <a:pt x="0" y="1740620"/>
                    <a:pt x="0" y="1967780"/>
                    <a:pt x="106454" y="2152149"/>
                  </a:cubicBezTo>
                  <a:lnTo>
                    <a:pt x="832994" y="3410451"/>
                  </a:lnTo>
                  <a:cubicBezTo>
                    <a:pt x="939450" y="3594824"/>
                    <a:pt x="1136179" y="3708400"/>
                    <a:pt x="1349078" y="3708400"/>
                  </a:cubicBezTo>
                  <a:lnTo>
                    <a:pt x="2802200" y="3708400"/>
                  </a:lnTo>
                  <a:cubicBezTo>
                    <a:pt x="3015100" y="3708400"/>
                    <a:pt x="3211828" y="3594824"/>
                    <a:pt x="3318284" y="3410451"/>
                  </a:cubicBezTo>
                  <a:lnTo>
                    <a:pt x="4044824" y="2152149"/>
                  </a:lnTo>
                  <a:cubicBezTo>
                    <a:pt x="4151279" y="1967780"/>
                    <a:pt x="4151279" y="1740620"/>
                    <a:pt x="4044824" y="1556251"/>
                  </a:cubicBezTo>
                  <a:lnTo>
                    <a:pt x="3318284" y="297949"/>
                  </a:lnTo>
                  <a:cubicBezTo>
                    <a:pt x="3211828" y="113577"/>
                    <a:pt x="3015099" y="0"/>
                    <a:pt x="2802200" y="0"/>
                  </a:cubicBezTo>
                  <a:close/>
                </a:path>
              </a:pathLst>
            </a:custGeom>
            <a:blipFill>
              <a:blip r:embed="rId5"/>
              <a:stretch>
                <a:fillRect l="-17868" r="-17868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2929" y="8324655"/>
            <a:ext cx="15982141" cy="6594889"/>
            <a:chOff x="0" y="0"/>
            <a:chExt cx="1692754" cy="698500"/>
          </a:xfrm>
        </p:grpSpPr>
        <p:sp>
          <p:nvSpPr>
            <p:cNvPr id="3" name="Freeform 3"/>
            <p:cNvSpPr/>
            <p:nvPr/>
          </p:nvSpPr>
          <p:spPr>
            <a:xfrm>
              <a:off x="5302" y="0"/>
              <a:ext cx="1682150" cy="698500"/>
            </a:xfrm>
            <a:custGeom>
              <a:avLst/>
              <a:gdLst/>
              <a:ahLst/>
              <a:cxnLst/>
              <a:rect l="l" t="t" r="r" b="b"/>
              <a:pathLst>
                <a:path w="1682150" h="698500">
                  <a:moveTo>
                    <a:pt x="1673567" y="373116"/>
                  </a:moveTo>
                  <a:lnTo>
                    <a:pt x="1498138" y="674634"/>
                  </a:lnTo>
                  <a:cubicBezTo>
                    <a:pt x="1489541" y="689410"/>
                    <a:pt x="1473736" y="698500"/>
                    <a:pt x="1456641" y="698500"/>
                  </a:cubicBezTo>
                  <a:lnTo>
                    <a:pt x="225509" y="698500"/>
                  </a:lnTo>
                  <a:cubicBezTo>
                    <a:pt x="208415" y="698500"/>
                    <a:pt x="192609" y="689410"/>
                    <a:pt x="184012" y="674634"/>
                  </a:cubicBezTo>
                  <a:lnTo>
                    <a:pt x="8584" y="373116"/>
                  </a:lnTo>
                  <a:cubicBezTo>
                    <a:pt x="0" y="358363"/>
                    <a:pt x="0" y="340137"/>
                    <a:pt x="8584" y="325384"/>
                  </a:cubicBezTo>
                  <a:lnTo>
                    <a:pt x="184012" y="23866"/>
                  </a:lnTo>
                  <a:cubicBezTo>
                    <a:pt x="192609" y="9090"/>
                    <a:pt x="208415" y="0"/>
                    <a:pt x="225509" y="0"/>
                  </a:cubicBezTo>
                  <a:lnTo>
                    <a:pt x="1456641" y="0"/>
                  </a:lnTo>
                  <a:cubicBezTo>
                    <a:pt x="1473736" y="0"/>
                    <a:pt x="1489541" y="9090"/>
                    <a:pt x="1498138" y="23866"/>
                  </a:cubicBezTo>
                  <a:lnTo>
                    <a:pt x="1673567" y="325384"/>
                  </a:lnTo>
                  <a:cubicBezTo>
                    <a:pt x="1682150" y="340137"/>
                    <a:pt x="1682150" y="358363"/>
                    <a:pt x="1673567" y="373116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146415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34517" y="-2568671"/>
            <a:ext cx="9056539" cy="6594889"/>
            <a:chOff x="0" y="0"/>
            <a:chExt cx="959227" cy="698500"/>
          </a:xfrm>
        </p:grpSpPr>
        <p:sp>
          <p:nvSpPr>
            <p:cNvPr id="6" name="Freeform 6"/>
            <p:cNvSpPr/>
            <p:nvPr/>
          </p:nvSpPr>
          <p:spPr>
            <a:xfrm>
              <a:off x="9357" y="0"/>
              <a:ext cx="940513" cy="698500"/>
            </a:xfrm>
            <a:custGeom>
              <a:avLst/>
              <a:gdLst/>
              <a:ahLst/>
              <a:cxnLst/>
              <a:rect l="l" t="t" r="r" b="b"/>
              <a:pathLst>
                <a:path w="940513" h="698500">
                  <a:moveTo>
                    <a:pt x="925366" y="391366"/>
                  </a:moveTo>
                  <a:lnTo>
                    <a:pt x="771174" y="656384"/>
                  </a:lnTo>
                  <a:cubicBezTo>
                    <a:pt x="756003" y="682459"/>
                    <a:pt x="728111" y="698500"/>
                    <a:pt x="697944" y="698500"/>
                  </a:cubicBezTo>
                  <a:lnTo>
                    <a:pt x="242569" y="698500"/>
                  </a:lnTo>
                  <a:cubicBezTo>
                    <a:pt x="212402" y="698500"/>
                    <a:pt x="184510" y="682459"/>
                    <a:pt x="169339" y="656384"/>
                  </a:cubicBezTo>
                  <a:lnTo>
                    <a:pt x="15147" y="391366"/>
                  </a:lnTo>
                  <a:cubicBezTo>
                    <a:pt x="0" y="365332"/>
                    <a:pt x="0" y="333168"/>
                    <a:pt x="15147" y="307134"/>
                  </a:cubicBezTo>
                  <a:lnTo>
                    <a:pt x="169339" y="42116"/>
                  </a:lnTo>
                  <a:cubicBezTo>
                    <a:pt x="184510" y="16041"/>
                    <a:pt x="212402" y="0"/>
                    <a:pt x="242569" y="0"/>
                  </a:cubicBezTo>
                  <a:lnTo>
                    <a:pt x="697944" y="0"/>
                  </a:lnTo>
                  <a:cubicBezTo>
                    <a:pt x="728111" y="0"/>
                    <a:pt x="756003" y="16041"/>
                    <a:pt x="771174" y="42116"/>
                  </a:cubicBezTo>
                  <a:lnTo>
                    <a:pt x="925366" y="307134"/>
                  </a:lnTo>
                  <a:cubicBezTo>
                    <a:pt x="940513" y="333168"/>
                    <a:pt x="940513" y="365332"/>
                    <a:pt x="925366" y="391366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73062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703056" y="-2568671"/>
            <a:ext cx="9056539" cy="6594889"/>
            <a:chOff x="0" y="0"/>
            <a:chExt cx="959227" cy="698500"/>
          </a:xfrm>
        </p:grpSpPr>
        <p:sp>
          <p:nvSpPr>
            <p:cNvPr id="9" name="Freeform 9"/>
            <p:cNvSpPr/>
            <p:nvPr/>
          </p:nvSpPr>
          <p:spPr>
            <a:xfrm>
              <a:off x="9357" y="0"/>
              <a:ext cx="940513" cy="698500"/>
            </a:xfrm>
            <a:custGeom>
              <a:avLst/>
              <a:gdLst/>
              <a:ahLst/>
              <a:cxnLst/>
              <a:rect l="l" t="t" r="r" b="b"/>
              <a:pathLst>
                <a:path w="940513" h="698500">
                  <a:moveTo>
                    <a:pt x="925366" y="391366"/>
                  </a:moveTo>
                  <a:lnTo>
                    <a:pt x="771174" y="656384"/>
                  </a:lnTo>
                  <a:cubicBezTo>
                    <a:pt x="756003" y="682459"/>
                    <a:pt x="728111" y="698500"/>
                    <a:pt x="697944" y="698500"/>
                  </a:cubicBezTo>
                  <a:lnTo>
                    <a:pt x="242569" y="698500"/>
                  </a:lnTo>
                  <a:cubicBezTo>
                    <a:pt x="212402" y="698500"/>
                    <a:pt x="184510" y="682459"/>
                    <a:pt x="169339" y="656384"/>
                  </a:cubicBezTo>
                  <a:lnTo>
                    <a:pt x="15147" y="391366"/>
                  </a:lnTo>
                  <a:cubicBezTo>
                    <a:pt x="0" y="365332"/>
                    <a:pt x="0" y="333168"/>
                    <a:pt x="15147" y="307134"/>
                  </a:cubicBezTo>
                  <a:lnTo>
                    <a:pt x="169339" y="42116"/>
                  </a:lnTo>
                  <a:cubicBezTo>
                    <a:pt x="184510" y="16041"/>
                    <a:pt x="212402" y="0"/>
                    <a:pt x="242569" y="0"/>
                  </a:cubicBezTo>
                  <a:lnTo>
                    <a:pt x="697944" y="0"/>
                  </a:lnTo>
                  <a:cubicBezTo>
                    <a:pt x="728111" y="0"/>
                    <a:pt x="756003" y="16041"/>
                    <a:pt x="771174" y="42116"/>
                  </a:cubicBezTo>
                  <a:lnTo>
                    <a:pt x="925366" y="307134"/>
                  </a:lnTo>
                  <a:cubicBezTo>
                    <a:pt x="940513" y="333168"/>
                    <a:pt x="940513" y="365332"/>
                    <a:pt x="925366" y="391366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73062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42765" y="3121417"/>
            <a:ext cx="2749773" cy="2498856"/>
          </a:xfrm>
          <a:custGeom>
            <a:avLst/>
            <a:gdLst/>
            <a:ahLst/>
            <a:cxnLst/>
            <a:rect l="l" t="t" r="r" b="b"/>
            <a:pathLst>
              <a:path w="2749773" h="2498856">
                <a:moveTo>
                  <a:pt x="0" y="0"/>
                </a:moveTo>
                <a:lnTo>
                  <a:pt x="2749772" y="0"/>
                </a:lnTo>
                <a:lnTo>
                  <a:pt x="2749772" y="2498856"/>
                </a:lnTo>
                <a:lnTo>
                  <a:pt x="0" y="2498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724842" y="3428057"/>
            <a:ext cx="2185619" cy="1885576"/>
            <a:chOff x="0" y="0"/>
            <a:chExt cx="809649" cy="698500"/>
          </a:xfrm>
        </p:grpSpPr>
        <p:sp>
          <p:nvSpPr>
            <p:cNvPr id="13" name="Freeform 13"/>
            <p:cNvSpPr/>
            <p:nvPr/>
          </p:nvSpPr>
          <p:spPr>
            <a:xfrm>
              <a:off x="12924" y="0"/>
              <a:ext cx="783802" cy="698500"/>
            </a:xfrm>
            <a:custGeom>
              <a:avLst/>
              <a:gdLst/>
              <a:ahLst/>
              <a:cxnLst/>
              <a:rect l="l" t="t" r="r" b="b"/>
              <a:pathLst>
                <a:path w="783802" h="698500">
                  <a:moveTo>
                    <a:pt x="762879" y="407422"/>
                  </a:moveTo>
                  <a:lnTo>
                    <a:pt x="627371" y="640328"/>
                  </a:lnTo>
                  <a:cubicBezTo>
                    <a:pt x="606416" y="676343"/>
                    <a:pt x="567891" y="698500"/>
                    <a:pt x="526223" y="698500"/>
                  </a:cubicBezTo>
                  <a:lnTo>
                    <a:pt x="257578" y="698500"/>
                  </a:lnTo>
                  <a:cubicBezTo>
                    <a:pt x="215910" y="698500"/>
                    <a:pt x="177385" y="676343"/>
                    <a:pt x="156430" y="640328"/>
                  </a:cubicBezTo>
                  <a:lnTo>
                    <a:pt x="20922" y="407422"/>
                  </a:lnTo>
                  <a:cubicBezTo>
                    <a:pt x="0" y="371463"/>
                    <a:pt x="0" y="327037"/>
                    <a:pt x="20922" y="291078"/>
                  </a:cubicBezTo>
                  <a:lnTo>
                    <a:pt x="156430" y="58172"/>
                  </a:lnTo>
                  <a:cubicBezTo>
                    <a:pt x="177385" y="22157"/>
                    <a:pt x="215910" y="0"/>
                    <a:pt x="257578" y="0"/>
                  </a:cubicBezTo>
                  <a:lnTo>
                    <a:pt x="526223" y="0"/>
                  </a:lnTo>
                  <a:cubicBezTo>
                    <a:pt x="567891" y="0"/>
                    <a:pt x="606416" y="22157"/>
                    <a:pt x="627371" y="58172"/>
                  </a:cubicBezTo>
                  <a:lnTo>
                    <a:pt x="762879" y="291078"/>
                  </a:lnTo>
                  <a:cubicBezTo>
                    <a:pt x="783801" y="327037"/>
                    <a:pt x="783801" y="371463"/>
                    <a:pt x="762879" y="40742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58104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97561" y="5546763"/>
            <a:ext cx="3240181" cy="428306"/>
            <a:chOff x="0" y="0"/>
            <a:chExt cx="938506" cy="1240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38506" cy="124057"/>
            </a:xfrm>
            <a:custGeom>
              <a:avLst/>
              <a:gdLst/>
              <a:ahLst/>
              <a:cxnLst/>
              <a:rect l="l" t="t" r="r" b="b"/>
              <a:pathLst>
                <a:path w="938506" h="124057">
                  <a:moveTo>
                    <a:pt x="62029" y="0"/>
                  </a:moveTo>
                  <a:lnTo>
                    <a:pt x="876477" y="0"/>
                  </a:lnTo>
                  <a:cubicBezTo>
                    <a:pt x="910735" y="0"/>
                    <a:pt x="938506" y="27771"/>
                    <a:pt x="938506" y="62029"/>
                  </a:cubicBezTo>
                  <a:lnTo>
                    <a:pt x="938506" y="62029"/>
                  </a:lnTo>
                  <a:cubicBezTo>
                    <a:pt x="938506" y="96286"/>
                    <a:pt x="910735" y="124057"/>
                    <a:pt x="876477" y="124057"/>
                  </a:cubicBezTo>
                  <a:lnTo>
                    <a:pt x="62029" y="124057"/>
                  </a:lnTo>
                  <a:cubicBezTo>
                    <a:pt x="27771" y="124057"/>
                    <a:pt x="0" y="96286"/>
                    <a:pt x="0" y="62029"/>
                  </a:cubicBezTo>
                  <a:lnTo>
                    <a:pt x="0" y="62029"/>
                  </a:lnTo>
                  <a:cubicBezTo>
                    <a:pt x="0" y="27771"/>
                    <a:pt x="27771" y="0"/>
                    <a:pt x="620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38506" cy="162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767913" y="3121417"/>
            <a:ext cx="2749773" cy="2498856"/>
          </a:xfrm>
          <a:custGeom>
            <a:avLst/>
            <a:gdLst/>
            <a:ahLst/>
            <a:cxnLst/>
            <a:rect l="l" t="t" r="r" b="b"/>
            <a:pathLst>
              <a:path w="2749773" h="2498856">
                <a:moveTo>
                  <a:pt x="0" y="0"/>
                </a:moveTo>
                <a:lnTo>
                  <a:pt x="2749773" y="0"/>
                </a:lnTo>
                <a:lnTo>
                  <a:pt x="2749773" y="2498856"/>
                </a:lnTo>
                <a:lnTo>
                  <a:pt x="0" y="2498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049990" y="3428057"/>
            <a:ext cx="2185619" cy="1885576"/>
            <a:chOff x="0" y="0"/>
            <a:chExt cx="809649" cy="698500"/>
          </a:xfrm>
        </p:grpSpPr>
        <p:sp>
          <p:nvSpPr>
            <p:cNvPr id="20" name="Freeform 20"/>
            <p:cNvSpPr/>
            <p:nvPr/>
          </p:nvSpPr>
          <p:spPr>
            <a:xfrm>
              <a:off x="12924" y="0"/>
              <a:ext cx="783802" cy="698500"/>
            </a:xfrm>
            <a:custGeom>
              <a:avLst/>
              <a:gdLst/>
              <a:ahLst/>
              <a:cxnLst/>
              <a:rect l="l" t="t" r="r" b="b"/>
              <a:pathLst>
                <a:path w="783802" h="698500">
                  <a:moveTo>
                    <a:pt x="762879" y="407422"/>
                  </a:moveTo>
                  <a:lnTo>
                    <a:pt x="627371" y="640328"/>
                  </a:lnTo>
                  <a:cubicBezTo>
                    <a:pt x="606416" y="676343"/>
                    <a:pt x="567891" y="698500"/>
                    <a:pt x="526223" y="698500"/>
                  </a:cubicBezTo>
                  <a:lnTo>
                    <a:pt x="257578" y="698500"/>
                  </a:lnTo>
                  <a:cubicBezTo>
                    <a:pt x="215910" y="698500"/>
                    <a:pt x="177385" y="676343"/>
                    <a:pt x="156430" y="640328"/>
                  </a:cubicBezTo>
                  <a:lnTo>
                    <a:pt x="20922" y="407422"/>
                  </a:lnTo>
                  <a:cubicBezTo>
                    <a:pt x="0" y="371463"/>
                    <a:pt x="0" y="327037"/>
                    <a:pt x="20922" y="291078"/>
                  </a:cubicBezTo>
                  <a:lnTo>
                    <a:pt x="156430" y="58172"/>
                  </a:lnTo>
                  <a:cubicBezTo>
                    <a:pt x="177385" y="22157"/>
                    <a:pt x="215910" y="0"/>
                    <a:pt x="257578" y="0"/>
                  </a:cubicBezTo>
                  <a:lnTo>
                    <a:pt x="526223" y="0"/>
                  </a:lnTo>
                  <a:cubicBezTo>
                    <a:pt x="567891" y="0"/>
                    <a:pt x="606416" y="22157"/>
                    <a:pt x="627371" y="58172"/>
                  </a:cubicBezTo>
                  <a:lnTo>
                    <a:pt x="762879" y="291078"/>
                  </a:lnTo>
                  <a:cubicBezTo>
                    <a:pt x="783801" y="327037"/>
                    <a:pt x="783801" y="371463"/>
                    <a:pt x="762879" y="40742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104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542766" y="5546763"/>
            <a:ext cx="3202467" cy="428306"/>
            <a:chOff x="0" y="0"/>
            <a:chExt cx="927582" cy="1240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7582" cy="124057"/>
            </a:xfrm>
            <a:custGeom>
              <a:avLst/>
              <a:gdLst/>
              <a:ahLst/>
              <a:cxnLst/>
              <a:rect l="l" t="t" r="r" b="b"/>
              <a:pathLst>
                <a:path w="927582" h="124057">
                  <a:moveTo>
                    <a:pt x="62029" y="0"/>
                  </a:moveTo>
                  <a:lnTo>
                    <a:pt x="865554" y="0"/>
                  </a:lnTo>
                  <a:cubicBezTo>
                    <a:pt x="899811" y="0"/>
                    <a:pt x="927582" y="27771"/>
                    <a:pt x="927582" y="62029"/>
                  </a:cubicBezTo>
                  <a:lnTo>
                    <a:pt x="927582" y="62029"/>
                  </a:lnTo>
                  <a:cubicBezTo>
                    <a:pt x="927582" y="96286"/>
                    <a:pt x="899811" y="124057"/>
                    <a:pt x="865554" y="124057"/>
                  </a:cubicBezTo>
                  <a:lnTo>
                    <a:pt x="62029" y="124057"/>
                  </a:lnTo>
                  <a:cubicBezTo>
                    <a:pt x="27771" y="124057"/>
                    <a:pt x="0" y="96286"/>
                    <a:pt x="0" y="62029"/>
                  </a:cubicBezTo>
                  <a:lnTo>
                    <a:pt x="0" y="62029"/>
                  </a:lnTo>
                  <a:cubicBezTo>
                    <a:pt x="0" y="27771"/>
                    <a:pt x="27771" y="0"/>
                    <a:pt x="620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27582" cy="162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3095463" y="3121417"/>
            <a:ext cx="2749773" cy="2498856"/>
          </a:xfrm>
          <a:custGeom>
            <a:avLst/>
            <a:gdLst/>
            <a:ahLst/>
            <a:cxnLst/>
            <a:rect l="l" t="t" r="r" b="b"/>
            <a:pathLst>
              <a:path w="2749773" h="2498856">
                <a:moveTo>
                  <a:pt x="0" y="0"/>
                </a:moveTo>
                <a:lnTo>
                  <a:pt x="2749772" y="0"/>
                </a:lnTo>
                <a:lnTo>
                  <a:pt x="2749772" y="2498856"/>
                </a:lnTo>
                <a:lnTo>
                  <a:pt x="0" y="2498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3377540" y="3428057"/>
            <a:ext cx="2185619" cy="1885576"/>
            <a:chOff x="0" y="0"/>
            <a:chExt cx="809649" cy="698500"/>
          </a:xfrm>
        </p:grpSpPr>
        <p:sp>
          <p:nvSpPr>
            <p:cNvPr id="27" name="Freeform 27"/>
            <p:cNvSpPr/>
            <p:nvPr/>
          </p:nvSpPr>
          <p:spPr>
            <a:xfrm>
              <a:off x="12924" y="0"/>
              <a:ext cx="783802" cy="698500"/>
            </a:xfrm>
            <a:custGeom>
              <a:avLst/>
              <a:gdLst/>
              <a:ahLst/>
              <a:cxnLst/>
              <a:rect l="l" t="t" r="r" b="b"/>
              <a:pathLst>
                <a:path w="783802" h="698500">
                  <a:moveTo>
                    <a:pt x="762879" y="407422"/>
                  </a:moveTo>
                  <a:lnTo>
                    <a:pt x="627371" y="640328"/>
                  </a:lnTo>
                  <a:cubicBezTo>
                    <a:pt x="606416" y="676343"/>
                    <a:pt x="567891" y="698500"/>
                    <a:pt x="526223" y="698500"/>
                  </a:cubicBezTo>
                  <a:lnTo>
                    <a:pt x="257578" y="698500"/>
                  </a:lnTo>
                  <a:cubicBezTo>
                    <a:pt x="215910" y="698500"/>
                    <a:pt x="177385" y="676343"/>
                    <a:pt x="156430" y="640328"/>
                  </a:cubicBezTo>
                  <a:lnTo>
                    <a:pt x="20922" y="407422"/>
                  </a:lnTo>
                  <a:cubicBezTo>
                    <a:pt x="0" y="371463"/>
                    <a:pt x="0" y="327037"/>
                    <a:pt x="20922" y="291078"/>
                  </a:cubicBezTo>
                  <a:lnTo>
                    <a:pt x="156430" y="58172"/>
                  </a:lnTo>
                  <a:cubicBezTo>
                    <a:pt x="177385" y="22157"/>
                    <a:pt x="215910" y="0"/>
                    <a:pt x="257578" y="0"/>
                  </a:cubicBezTo>
                  <a:lnTo>
                    <a:pt x="526223" y="0"/>
                  </a:lnTo>
                  <a:cubicBezTo>
                    <a:pt x="567891" y="0"/>
                    <a:pt x="606416" y="22157"/>
                    <a:pt x="627371" y="58172"/>
                  </a:cubicBezTo>
                  <a:lnTo>
                    <a:pt x="762879" y="291078"/>
                  </a:lnTo>
                  <a:cubicBezTo>
                    <a:pt x="783801" y="327037"/>
                    <a:pt x="783801" y="371463"/>
                    <a:pt x="762879" y="40742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114300" y="-38100"/>
              <a:ext cx="58104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854225" y="5546763"/>
            <a:ext cx="3232248" cy="428306"/>
            <a:chOff x="0" y="0"/>
            <a:chExt cx="936208" cy="12405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36208" cy="124057"/>
            </a:xfrm>
            <a:custGeom>
              <a:avLst/>
              <a:gdLst/>
              <a:ahLst/>
              <a:cxnLst/>
              <a:rect l="l" t="t" r="r" b="b"/>
              <a:pathLst>
                <a:path w="936208" h="124057">
                  <a:moveTo>
                    <a:pt x="62029" y="0"/>
                  </a:moveTo>
                  <a:lnTo>
                    <a:pt x="874179" y="0"/>
                  </a:lnTo>
                  <a:cubicBezTo>
                    <a:pt x="890630" y="0"/>
                    <a:pt x="906408" y="6535"/>
                    <a:pt x="918040" y="18168"/>
                  </a:cubicBezTo>
                  <a:cubicBezTo>
                    <a:pt x="929673" y="29800"/>
                    <a:pt x="936208" y="45578"/>
                    <a:pt x="936208" y="62029"/>
                  </a:cubicBezTo>
                  <a:lnTo>
                    <a:pt x="936208" y="62029"/>
                  </a:lnTo>
                  <a:cubicBezTo>
                    <a:pt x="936208" y="96286"/>
                    <a:pt x="908437" y="124057"/>
                    <a:pt x="874179" y="124057"/>
                  </a:cubicBezTo>
                  <a:lnTo>
                    <a:pt x="62029" y="124057"/>
                  </a:lnTo>
                  <a:cubicBezTo>
                    <a:pt x="27771" y="124057"/>
                    <a:pt x="0" y="96286"/>
                    <a:pt x="0" y="62029"/>
                  </a:cubicBezTo>
                  <a:lnTo>
                    <a:pt x="0" y="62029"/>
                  </a:lnTo>
                  <a:cubicBezTo>
                    <a:pt x="0" y="27771"/>
                    <a:pt x="27771" y="0"/>
                    <a:pt x="620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36208" cy="162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147589" y="9111902"/>
            <a:ext cx="4511381" cy="3876968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9556" y="0"/>
              <a:ext cx="793687" cy="698500"/>
            </a:xfrm>
            <a:custGeom>
              <a:avLst/>
              <a:gdLst/>
              <a:ahLst/>
              <a:cxnLst/>
              <a:rect l="l" t="t" r="r" b="b"/>
              <a:pathLst>
                <a:path w="793687" h="698500">
                  <a:moveTo>
                    <a:pt x="778217" y="392266"/>
                  </a:moveTo>
                  <a:lnTo>
                    <a:pt x="625071" y="655484"/>
                  </a:lnTo>
                  <a:cubicBezTo>
                    <a:pt x="609576" y="682116"/>
                    <a:pt x="581089" y="698500"/>
                    <a:pt x="550278" y="698500"/>
                  </a:cubicBezTo>
                  <a:lnTo>
                    <a:pt x="243411" y="698500"/>
                  </a:lnTo>
                  <a:cubicBezTo>
                    <a:pt x="212599" y="698500"/>
                    <a:pt x="184112" y="682116"/>
                    <a:pt x="168617" y="655484"/>
                  </a:cubicBezTo>
                  <a:lnTo>
                    <a:pt x="15471" y="392266"/>
                  </a:lnTo>
                  <a:cubicBezTo>
                    <a:pt x="0" y="365675"/>
                    <a:pt x="0" y="332825"/>
                    <a:pt x="15471" y="306234"/>
                  </a:cubicBezTo>
                  <a:lnTo>
                    <a:pt x="168617" y="43016"/>
                  </a:lnTo>
                  <a:cubicBezTo>
                    <a:pt x="184112" y="16384"/>
                    <a:pt x="212599" y="0"/>
                    <a:pt x="243411" y="0"/>
                  </a:cubicBezTo>
                  <a:lnTo>
                    <a:pt x="550278" y="0"/>
                  </a:lnTo>
                  <a:cubicBezTo>
                    <a:pt x="581089" y="0"/>
                    <a:pt x="609576" y="16384"/>
                    <a:pt x="625071" y="43016"/>
                  </a:cubicBezTo>
                  <a:lnTo>
                    <a:pt x="778217" y="306234"/>
                  </a:lnTo>
                  <a:cubicBezTo>
                    <a:pt x="793688" y="332825"/>
                    <a:pt x="793688" y="365675"/>
                    <a:pt x="778217" y="3922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217351" y="9111902"/>
            <a:ext cx="4511381" cy="3876968"/>
            <a:chOff x="0" y="0"/>
            <a:chExt cx="812800" cy="698500"/>
          </a:xfrm>
        </p:grpSpPr>
        <p:sp>
          <p:nvSpPr>
            <p:cNvPr id="36" name="Freeform 36"/>
            <p:cNvSpPr/>
            <p:nvPr/>
          </p:nvSpPr>
          <p:spPr>
            <a:xfrm>
              <a:off x="9556" y="0"/>
              <a:ext cx="793687" cy="698500"/>
            </a:xfrm>
            <a:custGeom>
              <a:avLst/>
              <a:gdLst/>
              <a:ahLst/>
              <a:cxnLst/>
              <a:rect l="l" t="t" r="r" b="b"/>
              <a:pathLst>
                <a:path w="793687" h="698500">
                  <a:moveTo>
                    <a:pt x="778217" y="392266"/>
                  </a:moveTo>
                  <a:lnTo>
                    <a:pt x="625071" y="655484"/>
                  </a:lnTo>
                  <a:cubicBezTo>
                    <a:pt x="609576" y="682116"/>
                    <a:pt x="581089" y="698500"/>
                    <a:pt x="550278" y="698500"/>
                  </a:cubicBezTo>
                  <a:lnTo>
                    <a:pt x="243411" y="698500"/>
                  </a:lnTo>
                  <a:cubicBezTo>
                    <a:pt x="212599" y="698500"/>
                    <a:pt x="184112" y="682116"/>
                    <a:pt x="168617" y="655484"/>
                  </a:cubicBezTo>
                  <a:lnTo>
                    <a:pt x="15471" y="392266"/>
                  </a:lnTo>
                  <a:cubicBezTo>
                    <a:pt x="0" y="365675"/>
                    <a:pt x="0" y="332825"/>
                    <a:pt x="15471" y="306234"/>
                  </a:cubicBezTo>
                  <a:lnTo>
                    <a:pt x="168617" y="43016"/>
                  </a:lnTo>
                  <a:cubicBezTo>
                    <a:pt x="184112" y="16384"/>
                    <a:pt x="212599" y="0"/>
                    <a:pt x="243411" y="0"/>
                  </a:cubicBezTo>
                  <a:lnTo>
                    <a:pt x="550278" y="0"/>
                  </a:lnTo>
                  <a:cubicBezTo>
                    <a:pt x="581089" y="0"/>
                    <a:pt x="609576" y="16384"/>
                    <a:pt x="625071" y="43016"/>
                  </a:cubicBezTo>
                  <a:lnTo>
                    <a:pt x="778217" y="306234"/>
                  </a:lnTo>
                  <a:cubicBezTo>
                    <a:pt x="793688" y="332825"/>
                    <a:pt x="793688" y="365675"/>
                    <a:pt x="778217" y="3922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7517324" y="5335724"/>
            <a:ext cx="927369" cy="423112"/>
          </a:xfrm>
          <a:custGeom>
            <a:avLst/>
            <a:gdLst/>
            <a:ahLst/>
            <a:cxnLst/>
            <a:rect l="l" t="t" r="r" b="b"/>
            <a:pathLst>
              <a:path w="927369" h="423112">
                <a:moveTo>
                  <a:pt x="0" y="0"/>
                </a:moveTo>
                <a:lnTo>
                  <a:pt x="927369" y="0"/>
                </a:lnTo>
                <a:lnTo>
                  <a:pt x="927369" y="423112"/>
                </a:lnTo>
                <a:lnTo>
                  <a:pt x="0" y="423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-156693" y="5335724"/>
            <a:ext cx="927369" cy="423112"/>
          </a:xfrm>
          <a:custGeom>
            <a:avLst/>
            <a:gdLst/>
            <a:ahLst/>
            <a:cxnLst/>
            <a:rect l="l" t="t" r="r" b="b"/>
            <a:pathLst>
              <a:path w="927369" h="423112">
                <a:moveTo>
                  <a:pt x="0" y="0"/>
                </a:moveTo>
                <a:lnTo>
                  <a:pt x="927369" y="0"/>
                </a:lnTo>
                <a:lnTo>
                  <a:pt x="927369" y="423112"/>
                </a:lnTo>
                <a:lnTo>
                  <a:pt x="0" y="423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3311879" y="3930554"/>
            <a:ext cx="1034457" cy="880582"/>
          </a:xfrm>
          <a:custGeom>
            <a:avLst/>
            <a:gdLst/>
            <a:ahLst/>
            <a:cxnLst/>
            <a:rect l="l" t="t" r="r" b="b"/>
            <a:pathLst>
              <a:path w="1034457" h="880582">
                <a:moveTo>
                  <a:pt x="0" y="0"/>
                </a:moveTo>
                <a:lnTo>
                  <a:pt x="1034458" y="0"/>
                </a:lnTo>
                <a:lnTo>
                  <a:pt x="1034458" y="880582"/>
                </a:lnTo>
                <a:lnTo>
                  <a:pt x="0" y="880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8626771" y="3932756"/>
            <a:ext cx="1034457" cy="880582"/>
          </a:xfrm>
          <a:custGeom>
            <a:avLst/>
            <a:gdLst/>
            <a:ahLst/>
            <a:cxnLst/>
            <a:rect l="l" t="t" r="r" b="b"/>
            <a:pathLst>
              <a:path w="1034457" h="880582">
                <a:moveTo>
                  <a:pt x="0" y="0"/>
                </a:moveTo>
                <a:lnTo>
                  <a:pt x="1034458" y="0"/>
                </a:lnTo>
                <a:lnTo>
                  <a:pt x="1034458" y="880582"/>
                </a:lnTo>
                <a:lnTo>
                  <a:pt x="0" y="880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3937161" y="3932756"/>
            <a:ext cx="1034457" cy="880582"/>
          </a:xfrm>
          <a:custGeom>
            <a:avLst/>
            <a:gdLst/>
            <a:ahLst/>
            <a:cxnLst/>
            <a:rect l="l" t="t" r="r" b="b"/>
            <a:pathLst>
              <a:path w="1034457" h="880582">
                <a:moveTo>
                  <a:pt x="0" y="0"/>
                </a:moveTo>
                <a:lnTo>
                  <a:pt x="1034457" y="0"/>
                </a:lnTo>
                <a:lnTo>
                  <a:pt x="1034457" y="880582"/>
                </a:lnTo>
                <a:lnTo>
                  <a:pt x="0" y="880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0" name="AutoShape 50"/>
          <p:cNvSpPr/>
          <p:nvPr/>
        </p:nvSpPr>
        <p:spPr>
          <a:xfrm>
            <a:off x="5191266" y="2589361"/>
            <a:ext cx="7904402" cy="0"/>
          </a:xfrm>
          <a:prstGeom prst="line">
            <a:avLst/>
          </a:prstGeom>
          <a:ln w="38100" cap="flat">
            <a:gradFill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51" name="Group 51"/>
          <p:cNvGrpSpPr/>
          <p:nvPr/>
        </p:nvGrpSpPr>
        <p:grpSpPr>
          <a:xfrm>
            <a:off x="4399218" y="2384663"/>
            <a:ext cx="476388" cy="409396"/>
            <a:chOff x="0" y="0"/>
            <a:chExt cx="812800" cy="698500"/>
          </a:xfrm>
        </p:grpSpPr>
        <p:sp>
          <p:nvSpPr>
            <p:cNvPr id="52" name="Freeform 52"/>
            <p:cNvSpPr/>
            <p:nvPr/>
          </p:nvSpPr>
          <p:spPr>
            <a:xfrm>
              <a:off x="18724" y="0"/>
              <a:ext cx="775352" cy="698500"/>
            </a:xfrm>
            <a:custGeom>
              <a:avLst/>
              <a:gdLst/>
              <a:ahLst/>
              <a:cxnLst/>
              <a:rect l="l" t="t" r="r" b="b"/>
              <a:pathLst>
                <a:path w="775352" h="698500">
                  <a:moveTo>
                    <a:pt x="745040" y="433531"/>
                  </a:moveTo>
                  <a:lnTo>
                    <a:pt x="639912" y="614219"/>
                  </a:lnTo>
                  <a:cubicBezTo>
                    <a:pt x="609553" y="666399"/>
                    <a:pt x="553737" y="698500"/>
                    <a:pt x="493368" y="698500"/>
                  </a:cubicBezTo>
                  <a:lnTo>
                    <a:pt x="281984" y="698500"/>
                  </a:lnTo>
                  <a:cubicBezTo>
                    <a:pt x="221615" y="698500"/>
                    <a:pt x="165799" y="666399"/>
                    <a:pt x="135440" y="614219"/>
                  </a:cubicBezTo>
                  <a:lnTo>
                    <a:pt x="30312" y="433531"/>
                  </a:lnTo>
                  <a:cubicBezTo>
                    <a:pt x="0" y="381432"/>
                    <a:pt x="0" y="317068"/>
                    <a:pt x="30312" y="264969"/>
                  </a:cubicBezTo>
                  <a:lnTo>
                    <a:pt x="135440" y="84281"/>
                  </a:lnTo>
                  <a:cubicBezTo>
                    <a:pt x="165799" y="32101"/>
                    <a:pt x="221615" y="0"/>
                    <a:pt x="281984" y="0"/>
                  </a:cubicBezTo>
                  <a:lnTo>
                    <a:pt x="493368" y="0"/>
                  </a:lnTo>
                  <a:cubicBezTo>
                    <a:pt x="553737" y="0"/>
                    <a:pt x="609553" y="32101"/>
                    <a:pt x="639912" y="84281"/>
                  </a:cubicBezTo>
                  <a:lnTo>
                    <a:pt x="745040" y="264969"/>
                  </a:lnTo>
                  <a:cubicBezTo>
                    <a:pt x="775352" y="317068"/>
                    <a:pt x="775352" y="381432"/>
                    <a:pt x="745040" y="433531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3" name="TextBox 5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409993" y="2384663"/>
            <a:ext cx="476388" cy="409396"/>
            <a:chOff x="0" y="0"/>
            <a:chExt cx="812800" cy="698500"/>
          </a:xfrm>
        </p:grpSpPr>
        <p:sp>
          <p:nvSpPr>
            <p:cNvPr id="55" name="Freeform 55"/>
            <p:cNvSpPr/>
            <p:nvPr/>
          </p:nvSpPr>
          <p:spPr>
            <a:xfrm>
              <a:off x="18724" y="0"/>
              <a:ext cx="775352" cy="698500"/>
            </a:xfrm>
            <a:custGeom>
              <a:avLst/>
              <a:gdLst/>
              <a:ahLst/>
              <a:cxnLst/>
              <a:rect l="l" t="t" r="r" b="b"/>
              <a:pathLst>
                <a:path w="775352" h="698500">
                  <a:moveTo>
                    <a:pt x="745040" y="433531"/>
                  </a:moveTo>
                  <a:lnTo>
                    <a:pt x="639912" y="614219"/>
                  </a:lnTo>
                  <a:cubicBezTo>
                    <a:pt x="609553" y="666399"/>
                    <a:pt x="553737" y="698500"/>
                    <a:pt x="493368" y="698500"/>
                  </a:cubicBezTo>
                  <a:lnTo>
                    <a:pt x="281984" y="698500"/>
                  </a:lnTo>
                  <a:cubicBezTo>
                    <a:pt x="221615" y="698500"/>
                    <a:pt x="165799" y="666399"/>
                    <a:pt x="135440" y="614219"/>
                  </a:cubicBezTo>
                  <a:lnTo>
                    <a:pt x="30312" y="433531"/>
                  </a:lnTo>
                  <a:cubicBezTo>
                    <a:pt x="0" y="381432"/>
                    <a:pt x="0" y="317068"/>
                    <a:pt x="30312" y="264969"/>
                  </a:cubicBezTo>
                  <a:lnTo>
                    <a:pt x="135440" y="84281"/>
                  </a:lnTo>
                  <a:cubicBezTo>
                    <a:pt x="165799" y="32101"/>
                    <a:pt x="221615" y="0"/>
                    <a:pt x="281984" y="0"/>
                  </a:cubicBezTo>
                  <a:lnTo>
                    <a:pt x="493368" y="0"/>
                  </a:lnTo>
                  <a:cubicBezTo>
                    <a:pt x="553737" y="0"/>
                    <a:pt x="609553" y="32101"/>
                    <a:pt x="639912" y="84281"/>
                  </a:cubicBezTo>
                  <a:lnTo>
                    <a:pt x="745040" y="264969"/>
                  </a:lnTo>
                  <a:cubicBezTo>
                    <a:pt x="775352" y="317068"/>
                    <a:pt x="775352" y="381432"/>
                    <a:pt x="745040" y="433531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6" name="TextBox 5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9000C1B-7B0F-DD38-DEBB-F039CA741586}"/>
              </a:ext>
            </a:extLst>
          </p:cNvPr>
          <p:cNvSpPr txBox="1"/>
          <p:nvPr/>
        </p:nvSpPr>
        <p:spPr>
          <a:xfrm>
            <a:off x="6477000" y="993107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2C3835-CDC6-E27C-8E42-AEB2968C85F5}"/>
              </a:ext>
            </a:extLst>
          </p:cNvPr>
          <p:cNvSpPr txBox="1"/>
          <p:nvPr/>
        </p:nvSpPr>
        <p:spPr>
          <a:xfrm>
            <a:off x="2637581" y="5457242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738AA3-8891-AD2C-C101-11204BE57ECB}"/>
              </a:ext>
            </a:extLst>
          </p:cNvPr>
          <p:cNvSpPr txBox="1"/>
          <p:nvPr/>
        </p:nvSpPr>
        <p:spPr>
          <a:xfrm>
            <a:off x="1956324" y="6057900"/>
            <a:ext cx="3606276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12ADC3-5EE9-8179-A183-C36C5E9D82B7}"/>
              </a:ext>
            </a:extLst>
          </p:cNvPr>
          <p:cNvSpPr txBox="1"/>
          <p:nvPr/>
        </p:nvSpPr>
        <p:spPr>
          <a:xfrm>
            <a:off x="7988141" y="5457242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B26F0C-33B0-8020-13F7-BFD4FFD776BC}"/>
              </a:ext>
            </a:extLst>
          </p:cNvPr>
          <p:cNvSpPr txBox="1"/>
          <p:nvPr/>
        </p:nvSpPr>
        <p:spPr>
          <a:xfrm>
            <a:off x="7306884" y="6057900"/>
            <a:ext cx="3606276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35862A-8236-0677-950F-8E1750CD9FE1}"/>
              </a:ext>
            </a:extLst>
          </p:cNvPr>
          <p:cNvSpPr txBox="1"/>
          <p:nvPr/>
        </p:nvSpPr>
        <p:spPr>
          <a:xfrm>
            <a:off x="13338701" y="5457242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F440CE-1C48-141F-881B-9C2A66D70FB2}"/>
              </a:ext>
            </a:extLst>
          </p:cNvPr>
          <p:cNvSpPr txBox="1"/>
          <p:nvPr/>
        </p:nvSpPr>
        <p:spPr>
          <a:xfrm>
            <a:off x="12657444" y="6057900"/>
            <a:ext cx="3606276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06018" y="-2642730"/>
            <a:ext cx="9869031" cy="6873134"/>
            <a:chOff x="0" y="0"/>
            <a:chExt cx="911092" cy="634516"/>
          </a:xfrm>
        </p:grpSpPr>
        <p:sp>
          <p:nvSpPr>
            <p:cNvPr id="3" name="Freeform 3"/>
            <p:cNvSpPr/>
            <p:nvPr/>
          </p:nvSpPr>
          <p:spPr>
            <a:xfrm>
              <a:off x="9417" y="0"/>
              <a:ext cx="892258" cy="634516"/>
            </a:xfrm>
            <a:custGeom>
              <a:avLst/>
              <a:gdLst/>
              <a:ahLst/>
              <a:cxnLst/>
              <a:rect l="l" t="t" r="r" b="b"/>
              <a:pathLst>
                <a:path w="892258" h="634516">
                  <a:moveTo>
                    <a:pt x="877559" y="354912"/>
                  </a:moveTo>
                  <a:lnTo>
                    <a:pt x="722592" y="596863"/>
                  </a:lnTo>
                  <a:cubicBezTo>
                    <a:pt x="707565" y="620325"/>
                    <a:pt x="681622" y="634516"/>
                    <a:pt x="653761" y="634516"/>
                  </a:cubicBezTo>
                  <a:lnTo>
                    <a:pt x="238498" y="634516"/>
                  </a:lnTo>
                  <a:cubicBezTo>
                    <a:pt x="210636" y="634516"/>
                    <a:pt x="184693" y="620325"/>
                    <a:pt x="169666" y="596863"/>
                  </a:cubicBezTo>
                  <a:lnTo>
                    <a:pt x="14700" y="354912"/>
                  </a:lnTo>
                  <a:cubicBezTo>
                    <a:pt x="0" y="331961"/>
                    <a:pt x="0" y="302555"/>
                    <a:pt x="14700" y="279605"/>
                  </a:cubicBezTo>
                  <a:lnTo>
                    <a:pt x="169666" y="37653"/>
                  </a:lnTo>
                  <a:cubicBezTo>
                    <a:pt x="184693" y="14192"/>
                    <a:pt x="210636" y="0"/>
                    <a:pt x="238498" y="0"/>
                  </a:cubicBezTo>
                  <a:lnTo>
                    <a:pt x="653761" y="0"/>
                  </a:lnTo>
                  <a:cubicBezTo>
                    <a:pt x="681622" y="0"/>
                    <a:pt x="707565" y="14192"/>
                    <a:pt x="722592" y="37653"/>
                  </a:cubicBezTo>
                  <a:lnTo>
                    <a:pt x="877559" y="279605"/>
                  </a:lnTo>
                  <a:cubicBezTo>
                    <a:pt x="892258" y="302555"/>
                    <a:pt x="892258" y="331961"/>
                    <a:pt x="877559" y="35491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682492" cy="67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39917" y="3164841"/>
            <a:ext cx="9953456" cy="8553751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8513" y="0"/>
              <a:ext cx="795773" cy="698500"/>
            </a:xfrm>
            <a:custGeom>
              <a:avLst/>
              <a:gdLst/>
              <a:ahLst/>
              <a:cxnLst/>
              <a:rect l="l" t="t" r="r" b="b"/>
              <a:pathLst>
                <a:path w="795773" h="698500">
                  <a:moveTo>
                    <a:pt x="781991" y="387571"/>
                  </a:moveTo>
                  <a:lnTo>
                    <a:pt x="623383" y="660179"/>
                  </a:lnTo>
                  <a:cubicBezTo>
                    <a:pt x="609579" y="683904"/>
                    <a:pt x="584201" y="698500"/>
                    <a:pt x="556752" y="698500"/>
                  </a:cubicBezTo>
                  <a:lnTo>
                    <a:pt x="239022" y="698500"/>
                  </a:lnTo>
                  <a:cubicBezTo>
                    <a:pt x="211573" y="698500"/>
                    <a:pt x="186195" y="683904"/>
                    <a:pt x="172391" y="660179"/>
                  </a:cubicBezTo>
                  <a:lnTo>
                    <a:pt x="13783" y="387571"/>
                  </a:lnTo>
                  <a:cubicBezTo>
                    <a:pt x="0" y="363883"/>
                    <a:pt x="0" y="334617"/>
                    <a:pt x="13783" y="310929"/>
                  </a:cubicBezTo>
                  <a:lnTo>
                    <a:pt x="172391" y="38321"/>
                  </a:lnTo>
                  <a:cubicBezTo>
                    <a:pt x="186195" y="14596"/>
                    <a:pt x="211573" y="0"/>
                    <a:pt x="239022" y="0"/>
                  </a:cubicBezTo>
                  <a:lnTo>
                    <a:pt x="556752" y="0"/>
                  </a:lnTo>
                  <a:cubicBezTo>
                    <a:pt x="584201" y="0"/>
                    <a:pt x="609579" y="14596"/>
                    <a:pt x="623383" y="38321"/>
                  </a:cubicBezTo>
                  <a:lnTo>
                    <a:pt x="781991" y="310929"/>
                  </a:lnTo>
                  <a:cubicBezTo>
                    <a:pt x="795774" y="334617"/>
                    <a:pt x="795774" y="363883"/>
                    <a:pt x="781991" y="387571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999319" y="3866806"/>
            <a:ext cx="4390322" cy="1511530"/>
            <a:chOff x="0" y="0"/>
            <a:chExt cx="1121939" cy="3862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1939" cy="386269"/>
            </a:xfrm>
            <a:custGeom>
              <a:avLst/>
              <a:gdLst/>
              <a:ahLst/>
              <a:cxnLst/>
              <a:rect l="l" t="t" r="r" b="b"/>
              <a:pathLst>
                <a:path w="1121939" h="386269">
                  <a:moveTo>
                    <a:pt x="74063" y="0"/>
                  </a:moveTo>
                  <a:lnTo>
                    <a:pt x="1047876" y="0"/>
                  </a:lnTo>
                  <a:cubicBezTo>
                    <a:pt x="1088780" y="0"/>
                    <a:pt x="1121939" y="33159"/>
                    <a:pt x="1121939" y="74063"/>
                  </a:cubicBezTo>
                  <a:lnTo>
                    <a:pt x="1121939" y="312206"/>
                  </a:lnTo>
                  <a:cubicBezTo>
                    <a:pt x="1121939" y="353110"/>
                    <a:pt x="1088780" y="386269"/>
                    <a:pt x="1047876" y="386269"/>
                  </a:cubicBezTo>
                  <a:lnTo>
                    <a:pt x="74063" y="386269"/>
                  </a:lnTo>
                  <a:cubicBezTo>
                    <a:pt x="33159" y="386269"/>
                    <a:pt x="0" y="353110"/>
                    <a:pt x="0" y="312206"/>
                  </a:cubicBezTo>
                  <a:lnTo>
                    <a:pt x="0" y="74063"/>
                  </a:lnTo>
                  <a:cubicBezTo>
                    <a:pt x="0" y="33159"/>
                    <a:pt x="33159" y="0"/>
                    <a:pt x="740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21939" cy="424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99319" y="6558815"/>
            <a:ext cx="4390322" cy="1511530"/>
            <a:chOff x="0" y="0"/>
            <a:chExt cx="1121939" cy="3862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21939" cy="386269"/>
            </a:xfrm>
            <a:custGeom>
              <a:avLst/>
              <a:gdLst/>
              <a:ahLst/>
              <a:cxnLst/>
              <a:rect l="l" t="t" r="r" b="b"/>
              <a:pathLst>
                <a:path w="1121939" h="386269">
                  <a:moveTo>
                    <a:pt x="74063" y="0"/>
                  </a:moveTo>
                  <a:lnTo>
                    <a:pt x="1047876" y="0"/>
                  </a:lnTo>
                  <a:cubicBezTo>
                    <a:pt x="1088780" y="0"/>
                    <a:pt x="1121939" y="33159"/>
                    <a:pt x="1121939" y="74063"/>
                  </a:cubicBezTo>
                  <a:lnTo>
                    <a:pt x="1121939" y="312206"/>
                  </a:lnTo>
                  <a:cubicBezTo>
                    <a:pt x="1121939" y="353110"/>
                    <a:pt x="1088780" y="386269"/>
                    <a:pt x="1047876" y="386269"/>
                  </a:cubicBezTo>
                  <a:lnTo>
                    <a:pt x="74063" y="386269"/>
                  </a:lnTo>
                  <a:cubicBezTo>
                    <a:pt x="33159" y="386269"/>
                    <a:pt x="0" y="353110"/>
                    <a:pt x="0" y="312206"/>
                  </a:cubicBezTo>
                  <a:lnTo>
                    <a:pt x="0" y="74063"/>
                  </a:lnTo>
                  <a:cubicBezTo>
                    <a:pt x="0" y="33159"/>
                    <a:pt x="33159" y="0"/>
                    <a:pt x="740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21939" cy="424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368260" y="3866806"/>
            <a:ext cx="4390322" cy="1511530"/>
            <a:chOff x="0" y="0"/>
            <a:chExt cx="1121939" cy="38626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1939" cy="386269"/>
            </a:xfrm>
            <a:custGeom>
              <a:avLst/>
              <a:gdLst/>
              <a:ahLst/>
              <a:cxnLst/>
              <a:rect l="l" t="t" r="r" b="b"/>
              <a:pathLst>
                <a:path w="1121939" h="386269">
                  <a:moveTo>
                    <a:pt x="74063" y="0"/>
                  </a:moveTo>
                  <a:lnTo>
                    <a:pt x="1047876" y="0"/>
                  </a:lnTo>
                  <a:cubicBezTo>
                    <a:pt x="1088780" y="0"/>
                    <a:pt x="1121939" y="33159"/>
                    <a:pt x="1121939" y="74063"/>
                  </a:cubicBezTo>
                  <a:lnTo>
                    <a:pt x="1121939" y="312206"/>
                  </a:lnTo>
                  <a:cubicBezTo>
                    <a:pt x="1121939" y="353110"/>
                    <a:pt x="1088780" y="386269"/>
                    <a:pt x="1047876" y="386269"/>
                  </a:cubicBezTo>
                  <a:lnTo>
                    <a:pt x="74063" y="386269"/>
                  </a:lnTo>
                  <a:cubicBezTo>
                    <a:pt x="33159" y="386269"/>
                    <a:pt x="0" y="353110"/>
                    <a:pt x="0" y="312206"/>
                  </a:cubicBezTo>
                  <a:lnTo>
                    <a:pt x="0" y="74063"/>
                  </a:lnTo>
                  <a:cubicBezTo>
                    <a:pt x="0" y="33159"/>
                    <a:pt x="33159" y="0"/>
                    <a:pt x="740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121939" cy="424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68260" y="6527155"/>
            <a:ext cx="4390322" cy="1511530"/>
            <a:chOff x="0" y="0"/>
            <a:chExt cx="1121939" cy="38626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1939" cy="386269"/>
            </a:xfrm>
            <a:custGeom>
              <a:avLst/>
              <a:gdLst/>
              <a:ahLst/>
              <a:cxnLst/>
              <a:rect l="l" t="t" r="r" b="b"/>
              <a:pathLst>
                <a:path w="1121939" h="386269">
                  <a:moveTo>
                    <a:pt x="74063" y="0"/>
                  </a:moveTo>
                  <a:lnTo>
                    <a:pt x="1047876" y="0"/>
                  </a:lnTo>
                  <a:cubicBezTo>
                    <a:pt x="1088780" y="0"/>
                    <a:pt x="1121939" y="33159"/>
                    <a:pt x="1121939" y="74063"/>
                  </a:cubicBezTo>
                  <a:lnTo>
                    <a:pt x="1121939" y="312206"/>
                  </a:lnTo>
                  <a:cubicBezTo>
                    <a:pt x="1121939" y="353110"/>
                    <a:pt x="1088780" y="386269"/>
                    <a:pt x="1047876" y="386269"/>
                  </a:cubicBezTo>
                  <a:lnTo>
                    <a:pt x="74063" y="386269"/>
                  </a:lnTo>
                  <a:cubicBezTo>
                    <a:pt x="33159" y="386269"/>
                    <a:pt x="0" y="353110"/>
                    <a:pt x="0" y="312206"/>
                  </a:cubicBezTo>
                  <a:lnTo>
                    <a:pt x="0" y="74063"/>
                  </a:lnTo>
                  <a:cubicBezTo>
                    <a:pt x="0" y="33159"/>
                    <a:pt x="33159" y="0"/>
                    <a:pt x="740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121939" cy="424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16943594" y="3245870"/>
            <a:ext cx="446047" cy="446047"/>
          </a:xfrm>
          <a:custGeom>
            <a:avLst/>
            <a:gdLst/>
            <a:ahLst/>
            <a:cxnLst/>
            <a:rect l="l" t="t" r="r" b="b"/>
            <a:pathLst>
              <a:path w="446047" h="446047">
                <a:moveTo>
                  <a:pt x="446047" y="0"/>
                </a:moveTo>
                <a:lnTo>
                  <a:pt x="0" y="0"/>
                </a:lnTo>
                <a:lnTo>
                  <a:pt x="0" y="446047"/>
                </a:lnTo>
                <a:lnTo>
                  <a:pt x="446047" y="446047"/>
                </a:lnTo>
                <a:lnTo>
                  <a:pt x="4460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flipH="1">
            <a:off x="16943594" y="5936067"/>
            <a:ext cx="446047" cy="446047"/>
          </a:xfrm>
          <a:custGeom>
            <a:avLst/>
            <a:gdLst/>
            <a:ahLst/>
            <a:cxnLst/>
            <a:rect l="l" t="t" r="r" b="b"/>
            <a:pathLst>
              <a:path w="446047" h="446047">
                <a:moveTo>
                  <a:pt x="446047" y="0"/>
                </a:moveTo>
                <a:lnTo>
                  <a:pt x="0" y="0"/>
                </a:lnTo>
                <a:lnTo>
                  <a:pt x="0" y="446047"/>
                </a:lnTo>
                <a:lnTo>
                  <a:pt x="446047" y="446047"/>
                </a:lnTo>
                <a:lnTo>
                  <a:pt x="4460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H="1">
            <a:off x="12057577" y="3245870"/>
            <a:ext cx="446047" cy="446047"/>
          </a:xfrm>
          <a:custGeom>
            <a:avLst/>
            <a:gdLst/>
            <a:ahLst/>
            <a:cxnLst/>
            <a:rect l="l" t="t" r="r" b="b"/>
            <a:pathLst>
              <a:path w="446047" h="446047">
                <a:moveTo>
                  <a:pt x="446047" y="0"/>
                </a:moveTo>
                <a:lnTo>
                  <a:pt x="0" y="0"/>
                </a:lnTo>
                <a:lnTo>
                  <a:pt x="0" y="446047"/>
                </a:lnTo>
                <a:lnTo>
                  <a:pt x="446047" y="446047"/>
                </a:lnTo>
                <a:lnTo>
                  <a:pt x="4460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2057577" y="5936067"/>
            <a:ext cx="446047" cy="446047"/>
          </a:xfrm>
          <a:custGeom>
            <a:avLst/>
            <a:gdLst/>
            <a:ahLst/>
            <a:cxnLst/>
            <a:rect l="l" t="t" r="r" b="b"/>
            <a:pathLst>
              <a:path w="446047" h="446047">
                <a:moveTo>
                  <a:pt x="446047" y="0"/>
                </a:moveTo>
                <a:lnTo>
                  <a:pt x="0" y="0"/>
                </a:lnTo>
                <a:lnTo>
                  <a:pt x="0" y="446047"/>
                </a:lnTo>
                <a:lnTo>
                  <a:pt x="446047" y="446047"/>
                </a:lnTo>
                <a:lnTo>
                  <a:pt x="4460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3008011" y="-1487166"/>
            <a:ext cx="4511381" cy="3876968"/>
            <a:chOff x="0" y="0"/>
            <a:chExt cx="812800" cy="698500"/>
          </a:xfrm>
        </p:grpSpPr>
        <p:sp>
          <p:nvSpPr>
            <p:cNvPr id="39" name="Freeform 39"/>
            <p:cNvSpPr/>
            <p:nvPr/>
          </p:nvSpPr>
          <p:spPr>
            <a:xfrm>
              <a:off x="9556" y="0"/>
              <a:ext cx="793687" cy="698500"/>
            </a:xfrm>
            <a:custGeom>
              <a:avLst/>
              <a:gdLst/>
              <a:ahLst/>
              <a:cxnLst/>
              <a:rect l="l" t="t" r="r" b="b"/>
              <a:pathLst>
                <a:path w="793687" h="698500">
                  <a:moveTo>
                    <a:pt x="778217" y="392266"/>
                  </a:moveTo>
                  <a:lnTo>
                    <a:pt x="625071" y="655484"/>
                  </a:lnTo>
                  <a:cubicBezTo>
                    <a:pt x="609576" y="682116"/>
                    <a:pt x="581089" y="698500"/>
                    <a:pt x="550278" y="698500"/>
                  </a:cubicBezTo>
                  <a:lnTo>
                    <a:pt x="243411" y="698500"/>
                  </a:lnTo>
                  <a:cubicBezTo>
                    <a:pt x="212599" y="698500"/>
                    <a:pt x="184112" y="682116"/>
                    <a:pt x="168617" y="655484"/>
                  </a:cubicBezTo>
                  <a:lnTo>
                    <a:pt x="15471" y="392266"/>
                  </a:lnTo>
                  <a:cubicBezTo>
                    <a:pt x="0" y="365675"/>
                    <a:pt x="0" y="332825"/>
                    <a:pt x="15471" y="306234"/>
                  </a:cubicBezTo>
                  <a:lnTo>
                    <a:pt x="168617" y="43016"/>
                  </a:lnTo>
                  <a:cubicBezTo>
                    <a:pt x="184112" y="16384"/>
                    <a:pt x="212599" y="0"/>
                    <a:pt x="243411" y="0"/>
                  </a:cubicBezTo>
                  <a:lnTo>
                    <a:pt x="550278" y="0"/>
                  </a:lnTo>
                  <a:cubicBezTo>
                    <a:pt x="581089" y="0"/>
                    <a:pt x="609576" y="16384"/>
                    <a:pt x="625071" y="43016"/>
                  </a:cubicBezTo>
                  <a:lnTo>
                    <a:pt x="778217" y="306234"/>
                  </a:lnTo>
                  <a:cubicBezTo>
                    <a:pt x="793688" y="332825"/>
                    <a:pt x="793688" y="365675"/>
                    <a:pt x="778217" y="3922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111893" y="8968568"/>
            <a:ext cx="14589156" cy="2632121"/>
            <a:chOff x="0" y="0"/>
            <a:chExt cx="3516957" cy="634516"/>
          </a:xfrm>
        </p:grpSpPr>
        <p:sp>
          <p:nvSpPr>
            <p:cNvPr id="42" name="Freeform 42"/>
            <p:cNvSpPr/>
            <p:nvPr/>
          </p:nvSpPr>
          <p:spPr>
            <a:xfrm>
              <a:off x="6370" y="0"/>
              <a:ext cx="3504216" cy="634516"/>
            </a:xfrm>
            <a:custGeom>
              <a:avLst/>
              <a:gdLst/>
              <a:ahLst/>
              <a:cxnLst/>
              <a:rect l="l" t="t" r="r" b="b"/>
              <a:pathLst>
                <a:path w="3504216" h="634516">
                  <a:moveTo>
                    <a:pt x="3494273" y="342729"/>
                  </a:moveTo>
                  <a:lnTo>
                    <a:pt x="3323701" y="609045"/>
                  </a:lnTo>
                  <a:cubicBezTo>
                    <a:pt x="3313536" y="624916"/>
                    <a:pt x="3295987" y="634516"/>
                    <a:pt x="3277139" y="634516"/>
                  </a:cubicBezTo>
                  <a:lnTo>
                    <a:pt x="227078" y="634516"/>
                  </a:lnTo>
                  <a:cubicBezTo>
                    <a:pt x="208230" y="634516"/>
                    <a:pt x="190681" y="624916"/>
                    <a:pt x="180516" y="609045"/>
                  </a:cubicBezTo>
                  <a:lnTo>
                    <a:pt x="9944" y="342729"/>
                  </a:lnTo>
                  <a:cubicBezTo>
                    <a:pt x="0" y="327204"/>
                    <a:pt x="0" y="307312"/>
                    <a:pt x="9944" y="291787"/>
                  </a:cubicBezTo>
                  <a:lnTo>
                    <a:pt x="180516" y="25471"/>
                  </a:lnTo>
                  <a:cubicBezTo>
                    <a:pt x="190681" y="9600"/>
                    <a:pt x="208230" y="0"/>
                    <a:pt x="227078" y="0"/>
                  </a:cubicBezTo>
                  <a:lnTo>
                    <a:pt x="3277139" y="0"/>
                  </a:lnTo>
                  <a:cubicBezTo>
                    <a:pt x="3295987" y="0"/>
                    <a:pt x="3313536" y="9600"/>
                    <a:pt x="3323701" y="25471"/>
                  </a:cubicBezTo>
                  <a:lnTo>
                    <a:pt x="3494273" y="291787"/>
                  </a:lnTo>
                  <a:cubicBezTo>
                    <a:pt x="3504216" y="307312"/>
                    <a:pt x="3504216" y="327204"/>
                    <a:pt x="3494273" y="342729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114300" y="-38100"/>
              <a:ext cx="3288357" cy="67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3136811" y="1161930"/>
            <a:ext cx="927369" cy="423112"/>
          </a:xfrm>
          <a:custGeom>
            <a:avLst/>
            <a:gdLst/>
            <a:ahLst/>
            <a:cxnLst/>
            <a:rect l="l" t="t" r="r" b="b"/>
            <a:pathLst>
              <a:path w="927369" h="423112">
                <a:moveTo>
                  <a:pt x="0" y="0"/>
                </a:moveTo>
                <a:lnTo>
                  <a:pt x="927370" y="0"/>
                </a:lnTo>
                <a:lnTo>
                  <a:pt x="927370" y="423112"/>
                </a:lnTo>
                <a:lnTo>
                  <a:pt x="0" y="423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186423-D530-9CFE-503B-1F9A69D2C234}"/>
              </a:ext>
            </a:extLst>
          </p:cNvPr>
          <p:cNvSpPr txBox="1"/>
          <p:nvPr/>
        </p:nvSpPr>
        <p:spPr>
          <a:xfrm>
            <a:off x="13638027" y="1033724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C4E248-0D17-CA73-3CB6-059F7A8133A4}"/>
              </a:ext>
            </a:extLst>
          </p:cNvPr>
          <p:cNvSpPr txBox="1"/>
          <p:nvPr/>
        </p:nvSpPr>
        <p:spPr>
          <a:xfrm>
            <a:off x="13085021" y="4010875"/>
            <a:ext cx="40815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</a:t>
            </a:r>
            <a:endParaRPr lang="en-US" sz="1600" dirty="0">
              <a:solidFill>
                <a:schemeClr val="bg1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0B08D4-B94E-A2EA-7544-1FD19063C069}"/>
              </a:ext>
            </a:extLst>
          </p:cNvPr>
          <p:cNvSpPr txBox="1"/>
          <p:nvPr/>
        </p:nvSpPr>
        <p:spPr>
          <a:xfrm>
            <a:off x="8290358" y="4024677"/>
            <a:ext cx="40815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</a:t>
            </a:r>
            <a:endParaRPr lang="en-US" sz="1600" dirty="0">
              <a:solidFill>
                <a:schemeClr val="bg1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52DCF-BC13-F7FA-4D1F-CE0D244B9932}"/>
              </a:ext>
            </a:extLst>
          </p:cNvPr>
          <p:cNvSpPr txBox="1"/>
          <p:nvPr/>
        </p:nvSpPr>
        <p:spPr>
          <a:xfrm>
            <a:off x="13038346" y="6694575"/>
            <a:ext cx="40815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</a:t>
            </a:r>
            <a:endParaRPr lang="en-US" sz="1600" dirty="0">
              <a:solidFill>
                <a:schemeClr val="bg1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1987E9-D4E2-18D9-6EC4-37357CCBE4E7}"/>
              </a:ext>
            </a:extLst>
          </p:cNvPr>
          <p:cNvSpPr txBox="1"/>
          <p:nvPr/>
        </p:nvSpPr>
        <p:spPr>
          <a:xfrm>
            <a:off x="8368260" y="6692085"/>
            <a:ext cx="40815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</a:t>
            </a:r>
            <a:endParaRPr lang="en-US" sz="1600" dirty="0">
              <a:solidFill>
                <a:schemeClr val="bg1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A03946-BE3B-7FF6-7BC5-D3AC53D61567}"/>
              </a:ext>
            </a:extLst>
          </p:cNvPr>
          <p:cNvSpPr txBox="1"/>
          <p:nvPr/>
        </p:nvSpPr>
        <p:spPr>
          <a:xfrm>
            <a:off x="14790649" y="3163041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rgbClr val="8564FB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A6304C-1081-9C73-7699-F3FA647AC298}"/>
              </a:ext>
            </a:extLst>
          </p:cNvPr>
          <p:cNvSpPr txBox="1"/>
          <p:nvPr/>
        </p:nvSpPr>
        <p:spPr>
          <a:xfrm>
            <a:off x="9885152" y="3189290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rgbClr val="8564FB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788E25-DE96-0EF8-184F-15106E7DE480}"/>
              </a:ext>
            </a:extLst>
          </p:cNvPr>
          <p:cNvSpPr txBox="1"/>
          <p:nvPr/>
        </p:nvSpPr>
        <p:spPr>
          <a:xfrm>
            <a:off x="14790649" y="5883171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rgbClr val="8564FB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D68671-14B3-9BB9-CFEF-4C36B8BBE20A}"/>
              </a:ext>
            </a:extLst>
          </p:cNvPr>
          <p:cNvSpPr txBox="1"/>
          <p:nvPr/>
        </p:nvSpPr>
        <p:spPr>
          <a:xfrm>
            <a:off x="9885152" y="5829300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err="1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rgbClr val="8564FB"/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000" dirty="0">
              <a:solidFill>
                <a:srgbClr val="8564FB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C6AAC160-6182-54D9-AC3C-5591245B7691}"/>
              </a:ext>
            </a:extLst>
          </p:cNvPr>
          <p:cNvGrpSpPr/>
          <p:nvPr/>
        </p:nvGrpSpPr>
        <p:grpSpPr>
          <a:xfrm>
            <a:off x="-1245770" y="3646598"/>
            <a:ext cx="8765163" cy="7590236"/>
            <a:chOff x="0" y="0"/>
            <a:chExt cx="4282440" cy="3708400"/>
          </a:xfrm>
        </p:grpSpPr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663DA662-E095-4A22-4EA1-D412A82FF98A}"/>
                </a:ext>
              </a:extLst>
            </p:cNvPr>
            <p:cNvSpPr/>
            <p:nvPr/>
          </p:nvSpPr>
          <p:spPr>
            <a:xfrm>
              <a:off x="50562" y="0"/>
              <a:ext cx="4181316" cy="3708400"/>
            </a:xfrm>
            <a:custGeom>
              <a:avLst/>
              <a:gdLst/>
              <a:ahLst/>
              <a:cxnLst/>
              <a:rect l="l" t="t" r="r" b="b"/>
              <a:pathLst>
                <a:path w="4181316" h="3708400">
                  <a:moveTo>
                    <a:pt x="2896008" y="0"/>
                  </a:moveTo>
                  <a:lnTo>
                    <a:pt x="1285308" y="0"/>
                  </a:lnTo>
                  <a:cubicBezTo>
                    <a:pt x="1121164" y="0"/>
                    <a:pt x="969487" y="87567"/>
                    <a:pt x="887410" y="229717"/>
                  </a:cubicBezTo>
                  <a:lnTo>
                    <a:pt x="82076" y="1624483"/>
                  </a:lnTo>
                  <a:cubicBezTo>
                    <a:pt x="0" y="1766631"/>
                    <a:pt x="0" y="1941769"/>
                    <a:pt x="82076" y="2083917"/>
                  </a:cubicBezTo>
                  <a:lnTo>
                    <a:pt x="887410" y="3478683"/>
                  </a:lnTo>
                  <a:cubicBezTo>
                    <a:pt x="969487" y="3620833"/>
                    <a:pt x="1121164" y="3708400"/>
                    <a:pt x="1285308" y="3708400"/>
                  </a:cubicBezTo>
                  <a:lnTo>
                    <a:pt x="2896009" y="3708400"/>
                  </a:lnTo>
                  <a:cubicBezTo>
                    <a:pt x="3060153" y="3708400"/>
                    <a:pt x="3211829" y="3620833"/>
                    <a:pt x="3293906" y="3478683"/>
                  </a:cubicBezTo>
                  <a:lnTo>
                    <a:pt x="4099240" y="2083917"/>
                  </a:lnTo>
                  <a:cubicBezTo>
                    <a:pt x="4181316" y="1941769"/>
                    <a:pt x="4181316" y="1766631"/>
                    <a:pt x="4099240" y="1624483"/>
                  </a:cubicBezTo>
                  <a:lnTo>
                    <a:pt x="3293906" y="229717"/>
                  </a:lnTo>
                  <a:cubicBezTo>
                    <a:pt x="3211829" y="87567"/>
                    <a:pt x="3060152" y="0"/>
                    <a:pt x="2896008" y="0"/>
                  </a:cubicBezTo>
                  <a:close/>
                </a:path>
              </a:pathLst>
            </a:custGeom>
            <a:blipFill>
              <a:blip r:embed="rId6"/>
              <a:stretch>
                <a:fillRect l="-17155" r="-17155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4236370" y="8906175"/>
            <a:ext cx="4511381" cy="3876968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9556" y="0"/>
              <a:ext cx="793687" cy="698500"/>
            </a:xfrm>
            <a:custGeom>
              <a:avLst/>
              <a:gdLst/>
              <a:ahLst/>
              <a:cxnLst/>
              <a:rect l="l" t="t" r="r" b="b"/>
              <a:pathLst>
                <a:path w="793687" h="698500">
                  <a:moveTo>
                    <a:pt x="778217" y="392266"/>
                  </a:moveTo>
                  <a:lnTo>
                    <a:pt x="625071" y="655484"/>
                  </a:lnTo>
                  <a:cubicBezTo>
                    <a:pt x="609576" y="682116"/>
                    <a:pt x="581089" y="698500"/>
                    <a:pt x="550278" y="698500"/>
                  </a:cubicBezTo>
                  <a:lnTo>
                    <a:pt x="243411" y="698500"/>
                  </a:lnTo>
                  <a:cubicBezTo>
                    <a:pt x="212599" y="698500"/>
                    <a:pt x="184112" y="682116"/>
                    <a:pt x="168617" y="655484"/>
                  </a:cubicBezTo>
                  <a:lnTo>
                    <a:pt x="15471" y="392266"/>
                  </a:lnTo>
                  <a:cubicBezTo>
                    <a:pt x="0" y="365675"/>
                    <a:pt x="0" y="332825"/>
                    <a:pt x="15471" y="306234"/>
                  </a:cubicBezTo>
                  <a:lnTo>
                    <a:pt x="168617" y="43016"/>
                  </a:lnTo>
                  <a:cubicBezTo>
                    <a:pt x="184112" y="16384"/>
                    <a:pt x="212599" y="0"/>
                    <a:pt x="243411" y="0"/>
                  </a:cubicBezTo>
                  <a:lnTo>
                    <a:pt x="550278" y="0"/>
                  </a:lnTo>
                  <a:cubicBezTo>
                    <a:pt x="581089" y="0"/>
                    <a:pt x="609576" y="16384"/>
                    <a:pt x="625071" y="43016"/>
                  </a:cubicBezTo>
                  <a:lnTo>
                    <a:pt x="778217" y="306234"/>
                  </a:lnTo>
                  <a:cubicBezTo>
                    <a:pt x="793688" y="332825"/>
                    <a:pt x="793688" y="365675"/>
                    <a:pt x="778217" y="3922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2">
            <a:extLst>
              <a:ext uri="{FF2B5EF4-FFF2-40B4-BE49-F238E27FC236}">
                <a16:creationId xmlns:a16="http://schemas.microsoft.com/office/drawing/2014/main" id="{C58E7406-599F-2B5D-ADDD-58CA11971FA0}"/>
              </a:ext>
            </a:extLst>
          </p:cNvPr>
          <p:cNvSpPr/>
          <p:nvPr/>
        </p:nvSpPr>
        <p:spPr>
          <a:xfrm>
            <a:off x="2824247" y="1445001"/>
            <a:ext cx="10174577" cy="7760341"/>
          </a:xfrm>
          <a:custGeom>
            <a:avLst/>
            <a:gdLst/>
            <a:ahLst/>
            <a:cxnLst/>
            <a:rect l="l" t="t" r="r" b="b"/>
            <a:pathLst>
              <a:path w="11356885" h="9142293">
                <a:moveTo>
                  <a:pt x="0" y="0"/>
                </a:moveTo>
                <a:lnTo>
                  <a:pt x="11356886" y="0"/>
                </a:lnTo>
                <a:lnTo>
                  <a:pt x="11356886" y="9142292"/>
                </a:lnTo>
                <a:lnTo>
                  <a:pt x="0" y="9142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321784" y="8082681"/>
            <a:ext cx="9869031" cy="6873134"/>
            <a:chOff x="0" y="0"/>
            <a:chExt cx="911092" cy="634516"/>
          </a:xfrm>
        </p:grpSpPr>
        <p:sp>
          <p:nvSpPr>
            <p:cNvPr id="4" name="Freeform 4"/>
            <p:cNvSpPr/>
            <p:nvPr/>
          </p:nvSpPr>
          <p:spPr>
            <a:xfrm>
              <a:off x="9417" y="0"/>
              <a:ext cx="892258" cy="634516"/>
            </a:xfrm>
            <a:custGeom>
              <a:avLst/>
              <a:gdLst/>
              <a:ahLst/>
              <a:cxnLst/>
              <a:rect l="l" t="t" r="r" b="b"/>
              <a:pathLst>
                <a:path w="892258" h="634516">
                  <a:moveTo>
                    <a:pt x="877559" y="354912"/>
                  </a:moveTo>
                  <a:lnTo>
                    <a:pt x="722592" y="596863"/>
                  </a:lnTo>
                  <a:cubicBezTo>
                    <a:pt x="707565" y="620325"/>
                    <a:pt x="681622" y="634516"/>
                    <a:pt x="653761" y="634516"/>
                  </a:cubicBezTo>
                  <a:lnTo>
                    <a:pt x="238498" y="634516"/>
                  </a:lnTo>
                  <a:cubicBezTo>
                    <a:pt x="210636" y="634516"/>
                    <a:pt x="184693" y="620325"/>
                    <a:pt x="169666" y="596863"/>
                  </a:cubicBezTo>
                  <a:lnTo>
                    <a:pt x="14700" y="354912"/>
                  </a:lnTo>
                  <a:cubicBezTo>
                    <a:pt x="0" y="331961"/>
                    <a:pt x="0" y="302555"/>
                    <a:pt x="14700" y="279605"/>
                  </a:cubicBezTo>
                  <a:lnTo>
                    <a:pt x="169666" y="37653"/>
                  </a:lnTo>
                  <a:cubicBezTo>
                    <a:pt x="184693" y="14192"/>
                    <a:pt x="210636" y="0"/>
                    <a:pt x="238498" y="0"/>
                  </a:cubicBezTo>
                  <a:lnTo>
                    <a:pt x="653761" y="0"/>
                  </a:lnTo>
                  <a:cubicBezTo>
                    <a:pt x="681622" y="0"/>
                    <a:pt x="707565" y="14192"/>
                    <a:pt x="722592" y="37653"/>
                  </a:cubicBezTo>
                  <a:lnTo>
                    <a:pt x="877559" y="279605"/>
                  </a:lnTo>
                  <a:cubicBezTo>
                    <a:pt x="892258" y="302555"/>
                    <a:pt x="892258" y="331961"/>
                    <a:pt x="877559" y="35491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682492" cy="67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40753" y="8082681"/>
            <a:ext cx="9869031" cy="6873134"/>
            <a:chOff x="0" y="0"/>
            <a:chExt cx="911092" cy="634516"/>
          </a:xfrm>
        </p:grpSpPr>
        <p:sp>
          <p:nvSpPr>
            <p:cNvPr id="7" name="Freeform 7"/>
            <p:cNvSpPr/>
            <p:nvPr/>
          </p:nvSpPr>
          <p:spPr>
            <a:xfrm>
              <a:off x="9417" y="0"/>
              <a:ext cx="892258" cy="634516"/>
            </a:xfrm>
            <a:custGeom>
              <a:avLst/>
              <a:gdLst/>
              <a:ahLst/>
              <a:cxnLst/>
              <a:rect l="l" t="t" r="r" b="b"/>
              <a:pathLst>
                <a:path w="892258" h="634516">
                  <a:moveTo>
                    <a:pt x="877559" y="354912"/>
                  </a:moveTo>
                  <a:lnTo>
                    <a:pt x="722592" y="596863"/>
                  </a:lnTo>
                  <a:cubicBezTo>
                    <a:pt x="707565" y="620325"/>
                    <a:pt x="681622" y="634516"/>
                    <a:pt x="653761" y="634516"/>
                  </a:cubicBezTo>
                  <a:lnTo>
                    <a:pt x="238498" y="634516"/>
                  </a:lnTo>
                  <a:cubicBezTo>
                    <a:pt x="210636" y="634516"/>
                    <a:pt x="184693" y="620325"/>
                    <a:pt x="169666" y="596863"/>
                  </a:cubicBezTo>
                  <a:lnTo>
                    <a:pt x="14700" y="354912"/>
                  </a:lnTo>
                  <a:cubicBezTo>
                    <a:pt x="0" y="331961"/>
                    <a:pt x="0" y="302555"/>
                    <a:pt x="14700" y="279605"/>
                  </a:cubicBezTo>
                  <a:lnTo>
                    <a:pt x="169666" y="37653"/>
                  </a:lnTo>
                  <a:cubicBezTo>
                    <a:pt x="184693" y="14192"/>
                    <a:pt x="210636" y="0"/>
                    <a:pt x="238498" y="0"/>
                  </a:cubicBezTo>
                  <a:lnTo>
                    <a:pt x="653761" y="0"/>
                  </a:lnTo>
                  <a:cubicBezTo>
                    <a:pt x="681622" y="0"/>
                    <a:pt x="707565" y="14192"/>
                    <a:pt x="722592" y="37653"/>
                  </a:cubicBezTo>
                  <a:lnTo>
                    <a:pt x="877559" y="279605"/>
                  </a:lnTo>
                  <a:cubicBezTo>
                    <a:pt x="892258" y="302555"/>
                    <a:pt x="892258" y="331961"/>
                    <a:pt x="877559" y="35491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682492" cy="67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01315" y="7513316"/>
            <a:ext cx="2259546" cy="1941797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9080" y="0"/>
              <a:ext cx="774640" cy="698500"/>
            </a:xfrm>
            <a:custGeom>
              <a:avLst/>
              <a:gdLst/>
              <a:ahLst/>
              <a:cxnLst/>
              <a:rect l="l" t="t" r="r" b="b"/>
              <a:pathLst>
                <a:path w="774640" h="698500">
                  <a:moveTo>
                    <a:pt x="743751" y="435134"/>
                  </a:moveTo>
                  <a:lnTo>
                    <a:pt x="640489" y="612616"/>
                  </a:lnTo>
                  <a:cubicBezTo>
                    <a:pt x="609552" y="665788"/>
                    <a:pt x="552675" y="698500"/>
                    <a:pt x="491157" y="698500"/>
                  </a:cubicBezTo>
                  <a:lnTo>
                    <a:pt x="283483" y="698500"/>
                  </a:lnTo>
                  <a:cubicBezTo>
                    <a:pt x="221965" y="698500"/>
                    <a:pt x="165088" y="665788"/>
                    <a:pt x="134151" y="612616"/>
                  </a:cubicBezTo>
                  <a:lnTo>
                    <a:pt x="30889" y="435134"/>
                  </a:lnTo>
                  <a:cubicBezTo>
                    <a:pt x="0" y="382044"/>
                    <a:pt x="0" y="316456"/>
                    <a:pt x="30889" y="263366"/>
                  </a:cubicBezTo>
                  <a:lnTo>
                    <a:pt x="134151" y="85884"/>
                  </a:lnTo>
                  <a:cubicBezTo>
                    <a:pt x="165088" y="32712"/>
                    <a:pt x="221965" y="0"/>
                    <a:pt x="283483" y="0"/>
                  </a:cubicBezTo>
                  <a:lnTo>
                    <a:pt x="491157" y="0"/>
                  </a:lnTo>
                  <a:cubicBezTo>
                    <a:pt x="552675" y="0"/>
                    <a:pt x="609552" y="32712"/>
                    <a:pt x="640489" y="85884"/>
                  </a:cubicBezTo>
                  <a:lnTo>
                    <a:pt x="743751" y="263366"/>
                  </a:lnTo>
                  <a:cubicBezTo>
                    <a:pt x="774640" y="316456"/>
                    <a:pt x="774640" y="382044"/>
                    <a:pt x="743751" y="43513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727139" y="7513316"/>
            <a:ext cx="2259546" cy="1941797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19080" y="0"/>
              <a:ext cx="774640" cy="698500"/>
            </a:xfrm>
            <a:custGeom>
              <a:avLst/>
              <a:gdLst/>
              <a:ahLst/>
              <a:cxnLst/>
              <a:rect l="l" t="t" r="r" b="b"/>
              <a:pathLst>
                <a:path w="774640" h="698500">
                  <a:moveTo>
                    <a:pt x="743751" y="435134"/>
                  </a:moveTo>
                  <a:lnTo>
                    <a:pt x="640489" y="612616"/>
                  </a:lnTo>
                  <a:cubicBezTo>
                    <a:pt x="609552" y="665788"/>
                    <a:pt x="552675" y="698500"/>
                    <a:pt x="491157" y="698500"/>
                  </a:cubicBezTo>
                  <a:lnTo>
                    <a:pt x="283483" y="698500"/>
                  </a:lnTo>
                  <a:cubicBezTo>
                    <a:pt x="221965" y="698500"/>
                    <a:pt x="165088" y="665788"/>
                    <a:pt x="134151" y="612616"/>
                  </a:cubicBezTo>
                  <a:lnTo>
                    <a:pt x="30889" y="435134"/>
                  </a:lnTo>
                  <a:cubicBezTo>
                    <a:pt x="0" y="382044"/>
                    <a:pt x="0" y="316456"/>
                    <a:pt x="30889" y="263366"/>
                  </a:cubicBezTo>
                  <a:lnTo>
                    <a:pt x="134151" y="85884"/>
                  </a:lnTo>
                  <a:cubicBezTo>
                    <a:pt x="165088" y="32712"/>
                    <a:pt x="221965" y="0"/>
                    <a:pt x="283483" y="0"/>
                  </a:cubicBezTo>
                  <a:lnTo>
                    <a:pt x="491157" y="0"/>
                  </a:lnTo>
                  <a:cubicBezTo>
                    <a:pt x="552675" y="0"/>
                    <a:pt x="609552" y="32712"/>
                    <a:pt x="640489" y="85884"/>
                  </a:cubicBezTo>
                  <a:lnTo>
                    <a:pt x="743751" y="263366"/>
                  </a:lnTo>
                  <a:cubicBezTo>
                    <a:pt x="774640" y="316456"/>
                    <a:pt x="774640" y="382044"/>
                    <a:pt x="743751" y="43513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8989" y="2392377"/>
            <a:ext cx="4090516" cy="3525539"/>
            <a:chOff x="0" y="0"/>
            <a:chExt cx="768523" cy="662376"/>
          </a:xfrm>
        </p:grpSpPr>
        <p:sp>
          <p:nvSpPr>
            <p:cNvPr id="16" name="Freeform 16"/>
            <p:cNvSpPr/>
            <p:nvPr/>
          </p:nvSpPr>
          <p:spPr>
            <a:xfrm>
              <a:off x="18361" y="0"/>
              <a:ext cx="731801" cy="662376"/>
            </a:xfrm>
            <a:custGeom>
              <a:avLst/>
              <a:gdLst/>
              <a:ahLst/>
              <a:cxnLst/>
              <a:rect l="l" t="t" r="r" b="b"/>
              <a:pathLst>
                <a:path w="731801" h="662376">
                  <a:moveTo>
                    <a:pt x="702652" y="408622"/>
                  </a:moveTo>
                  <a:lnTo>
                    <a:pt x="594472" y="584941"/>
                  </a:lnTo>
                  <a:cubicBezTo>
                    <a:pt x="564953" y="633053"/>
                    <a:pt x="512560" y="662376"/>
                    <a:pt x="456115" y="662376"/>
                  </a:cubicBezTo>
                  <a:lnTo>
                    <a:pt x="275686" y="662376"/>
                  </a:lnTo>
                  <a:cubicBezTo>
                    <a:pt x="219241" y="662376"/>
                    <a:pt x="166848" y="633053"/>
                    <a:pt x="137329" y="584941"/>
                  </a:cubicBezTo>
                  <a:lnTo>
                    <a:pt x="29149" y="408622"/>
                  </a:lnTo>
                  <a:cubicBezTo>
                    <a:pt x="0" y="361114"/>
                    <a:pt x="0" y="301262"/>
                    <a:pt x="29149" y="253754"/>
                  </a:cubicBezTo>
                  <a:lnTo>
                    <a:pt x="137329" y="77434"/>
                  </a:lnTo>
                  <a:cubicBezTo>
                    <a:pt x="166848" y="29323"/>
                    <a:pt x="219241" y="0"/>
                    <a:pt x="275686" y="0"/>
                  </a:cubicBezTo>
                  <a:lnTo>
                    <a:pt x="456115" y="0"/>
                  </a:lnTo>
                  <a:cubicBezTo>
                    <a:pt x="512560" y="0"/>
                    <a:pt x="564953" y="29323"/>
                    <a:pt x="594472" y="77434"/>
                  </a:cubicBezTo>
                  <a:lnTo>
                    <a:pt x="702652" y="253754"/>
                  </a:lnTo>
                  <a:cubicBezTo>
                    <a:pt x="731801" y="301262"/>
                    <a:pt x="731801" y="361114"/>
                    <a:pt x="702652" y="40862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-38100"/>
              <a:ext cx="539923" cy="70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3163" y="2590939"/>
            <a:ext cx="3602170" cy="3128414"/>
            <a:chOff x="0" y="0"/>
            <a:chExt cx="4049156" cy="3516612"/>
          </a:xfrm>
        </p:grpSpPr>
        <p:sp>
          <p:nvSpPr>
            <p:cNvPr id="19" name="Freeform 19"/>
            <p:cNvSpPr/>
            <p:nvPr/>
          </p:nvSpPr>
          <p:spPr>
            <a:xfrm>
              <a:off x="103315" y="0"/>
              <a:ext cx="3842525" cy="3516612"/>
            </a:xfrm>
            <a:custGeom>
              <a:avLst/>
              <a:gdLst/>
              <a:ahLst/>
              <a:cxnLst/>
              <a:rect l="l" t="t" r="r" b="b"/>
              <a:pathLst>
                <a:path w="3842525" h="3516612">
                  <a:moveTo>
                    <a:pt x="2390010" y="0"/>
                  </a:moveTo>
                  <a:lnTo>
                    <a:pt x="1452516" y="0"/>
                  </a:lnTo>
                  <a:cubicBezTo>
                    <a:pt x="1116235" y="0"/>
                    <a:pt x="805563" y="179620"/>
                    <a:pt x="637780" y="471054"/>
                  </a:cubicBezTo>
                  <a:lnTo>
                    <a:pt x="167879" y="1287252"/>
                  </a:lnTo>
                  <a:cubicBezTo>
                    <a:pt x="0" y="1578852"/>
                    <a:pt x="0" y="1937760"/>
                    <a:pt x="167879" y="2229360"/>
                  </a:cubicBezTo>
                  <a:lnTo>
                    <a:pt x="637780" y="3045558"/>
                  </a:lnTo>
                  <a:cubicBezTo>
                    <a:pt x="805563" y="3336992"/>
                    <a:pt x="1116235" y="3516612"/>
                    <a:pt x="1452516" y="3516612"/>
                  </a:cubicBezTo>
                  <a:lnTo>
                    <a:pt x="2390010" y="3516612"/>
                  </a:lnTo>
                  <a:cubicBezTo>
                    <a:pt x="2726291" y="3516612"/>
                    <a:pt x="3036962" y="3336992"/>
                    <a:pt x="3204746" y="3045558"/>
                  </a:cubicBezTo>
                  <a:lnTo>
                    <a:pt x="3674647" y="2229360"/>
                  </a:lnTo>
                  <a:cubicBezTo>
                    <a:pt x="3842526" y="1937760"/>
                    <a:pt x="3842526" y="1578852"/>
                    <a:pt x="3674647" y="1287252"/>
                  </a:cubicBezTo>
                  <a:lnTo>
                    <a:pt x="3204746" y="471054"/>
                  </a:lnTo>
                  <a:cubicBezTo>
                    <a:pt x="3036962" y="179620"/>
                    <a:pt x="2726291" y="0"/>
                    <a:pt x="2390010" y="0"/>
                  </a:cubicBezTo>
                  <a:close/>
                </a:path>
              </a:pathLst>
            </a:custGeom>
            <a:blipFill>
              <a:blip r:embed="rId4"/>
              <a:stretch>
                <a:fillRect l="-20215" r="-20215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3754517" y="2392377"/>
            <a:ext cx="4090516" cy="3525539"/>
            <a:chOff x="0" y="0"/>
            <a:chExt cx="768523" cy="662376"/>
          </a:xfrm>
        </p:grpSpPr>
        <p:sp>
          <p:nvSpPr>
            <p:cNvPr id="21" name="Freeform 21"/>
            <p:cNvSpPr/>
            <p:nvPr/>
          </p:nvSpPr>
          <p:spPr>
            <a:xfrm>
              <a:off x="18361" y="0"/>
              <a:ext cx="731801" cy="662376"/>
            </a:xfrm>
            <a:custGeom>
              <a:avLst/>
              <a:gdLst/>
              <a:ahLst/>
              <a:cxnLst/>
              <a:rect l="l" t="t" r="r" b="b"/>
              <a:pathLst>
                <a:path w="731801" h="662376">
                  <a:moveTo>
                    <a:pt x="702652" y="408622"/>
                  </a:moveTo>
                  <a:lnTo>
                    <a:pt x="594472" y="584941"/>
                  </a:lnTo>
                  <a:cubicBezTo>
                    <a:pt x="564953" y="633053"/>
                    <a:pt x="512560" y="662376"/>
                    <a:pt x="456115" y="662376"/>
                  </a:cubicBezTo>
                  <a:lnTo>
                    <a:pt x="275686" y="662376"/>
                  </a:lnTo>
                  <a:cubicBezTo>
                    <a:pt x="219241" y="662376"/>
                    <a:pt x="166848" y="633053"/>
                    <a:pt x="137329" y="584941"/>
                  </a:cubicBezTo>
                  <a:lnTo>
                    <a:pt x="29149" y="408622"/>
                  </a:lnTo>
                  <a:cubicBezTo>
                    <a:pt x="0" y="361114"/>
                    <a:pt x="0" y="301262"/>
                    <a:pt x="29149" y="253754"/>
                  </a:cubicBezTo>
                  <a:lnTo>
                    <a:pt x="137329" y="77434"/>
                  </a:lnTo>
                  <a:cubicBezTo>
                    <a:pt x="166848" y="29323"/>
                    <a:pt x="219241" y="0"/>
                    <a:pt x="275686" y="0"/>
                  </a:cubicBezTo>
                  <a:lnTo>
                    <a:pt x="456115" y="0"/>
                  </a:lnTo>
                  <a:cubicBezTo>
                    <a:pt x="512560" y="0"/>
                    <a:pt x="564953" y="29323"/>
                    <a:pt x="594472" y="77434"/>
                  </a:cubicBezTo>
                  <a:lnTo>
                    <a:pt x="702652" y="253754"/>
                  </a:lnTo>
                  <a:cubicBezTo>
                    <a:pt x="731801" y="301262"/>
                    <a:pt x="731801" y="361114"/>
                    <a:pt x="702652" y="40862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114300" y="-38100"/>
              <a:ext cx="539923" cy="70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998691" y="2590939"/>
            <a:ext cx="3602170" cy="3128414"/>
            <a:chOff x="0" y="0"/>
            <a:chExt cx="4049156" cy="3516612"/>
          </a:xfrm>
        </p:grpSpPr>
        <p:sp>
          <p:nvSpPr>
            <p:cNvPr id="24" name="Freeform 24"/>
            <p:cNvSpPr/>
            <p:nvPr/>
          </p:nvSpPr>
          <p:spPr>
            <a:xfrm>
              <a:off x="103315" y="0"/>
              <a:ext cx="3842525" cy="3516612"/>
            </a:xfrm>
            <a:custGeom>
              <a:avLst/>
              <a:gdLst/>
              <a:ahLst/>
              <a:cxnLst/>
              <a:rect l="l" t="t" r="r" b="b"/>
              <a:pathLst>
                <a:path w="3842525" h="3516612">
                  <a:moveTo>
                    <a:pt x="2390010" y="0"/>
                  </a:moveTo>
                  <a:lnTo>
                    <a:pt x="1452516" y="0"/>
                  </a:lnTo>
                  <a:cubicBezTo>
                    <a:pt x="1116235" y="0"/>
                    <a:pt x="805563" y="179620"/>
                    <a:pt x="637780" y="471054"/>
                  </a:cubicBezTo>
                  <a:lnTo>
                    <a:pt x="167879" y="1287252"/>
                  </a:lnTo>
                  <a:cubicBezTo>
                    <a:pt x="0" y="1578852"/>
                    <a:pt x="0" y="1937760"/>
                    <a:pt x="167879" y="2229360"/>
                  </a:cubicBezTo>
                  <a:lnTo>
                    <a:pt x="637780" y="3045558"/>
                  </a:lnTo>
                  <a:cubicBezTo>
                    <a:pt x="805563" y="3336992"/>
                    <a:pt x="1116235" y="3516612"/>
                    <a:pt x="1452516" y="3516612"/>
                  </a:cubicBezTo>
                  <a:lnTo>
                    <a:pt x="2390010" y="3516612"/>
                  </a:lnTo>
                  <a:cubicBezTo>
                    <a:pt x="2726291" y="3516612"/>
                    <a:pt x="3036962" y="3336992"/>
                    <a:pt x="3204746" y="3045558"/>
                  </a:cubicBezTo>
                  <a:lnTo>
                    <a:pt x="3674647" y="2229360"/>
                  </a:lnTo>
                  <a:cubicBezTo>
                    <a:pt x="3842526" y="1937760"/>
                    <a:pt x="3842526" y="1578852"/>
                    <a:pt x="3674647" y="1287252"/>
                  </a:cubicBezTo>
                  <a:lnTo>
                    <a:pt x="3204746" y="471054"/>
                  </a:lnTo>
                  <a:cubicBezTo>
                    <a:pt x="3036962" y="179620"/>
                    <a:pt x="2726291" y="0"/>
                    <a:pt x="2390010" y="0"/>
                  </a:cubicBezTo>
                  <a:close/>
                </a:path>
              </a:pathLst>
            </a:custGeom>
            <a:blipFill>
              <a:blip r:embed="rId5"/>
              <a:stretch>
                <a:fillRect l="-20171" r="-20171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3418495" y="2392377"/>
            <a:ext cx="4090516" cy="3525539"/>
            <a:chOff x="0" y="0"/>
            <a:chExt cx="768523" cy="662376"/>
          </a:xfrm>
        </p:grpSpPr>
        <p:sp>
          <p:nvSpPr>
            <p:cNvPr id="26" name="Freeform 26"/>
            <p:cNvSpPr/>
            <p:nvPr/>
          </p:nvSpPr>
          <p:spPr>
            <a:xfrm>
              <a:off x="18361" y="0"/>
              <a:ext cx="731801" cy="662376"/>
            </a:xfrm>
            <a:custGeom>
              <a:avLst/>
              <a:gdLst/>
              <a:ahLst/>
              <a:cxnLst/>
              <a:rect l="l" t="t" r="r" b="b"/>
              <a:pathLst>
                <a:path w="731801" h="662376">
                  <a:moveTo>
                    <a:pt x="702652" y="408622"/>
                  </a:moveTo>
                  <a:lnTo>
                    <a:pt x="594472" y="584941"/>
                  </a:lnTo>
                  <a:cubicBezTo>
                    <a:pt x="564953" y="633053"/>
                    <a:pt x="512560" y="662376"/>
                    <a:pt x="456115" y="662376"/>
                  </a:cubicBezTo>
                  <a:lnTo>
                    <a:pt x="275686" y="662376"/>
                  </a:lnTo>
                  <a:cubicBezTo>
                    <a:pt x="219241" y="662376"/>
                    <a:pt x="166848" y="633053"/>
                    <a:pt x="137329" y="584941"/>
                  </a:cubicBezTo>
                  <a:lnTo>
                    <a:pt x="29149" y="408622"/>
                  </a:lnTo>
                  <a:cubicBezTo>
                    <a:pt x="0" y="361114"/>
                    <a:pt x="0" y="301262"/>
                    <a:pt x="29149" y="253754"/>
                  </a:cubicBezTo>
                  <a:lnTo>
                    <a:pt x="137329" y="77434"/>
                  </a:lnTo>
                  <a:cubicBezTo>
                    <a:pt x="166848" y="29323"/>
                    <a:pt x="219241" y="0"/>
                    <a:pt x="275686" y="0"/>
                  </a:cubicBezTo>
                  <a:lnTo>
                    <a:pt x="456115" y="0"/>
                  </a:lnTo>
                  <a:cubicBezTo>
                    <a:pt x="512560" y="0"/>
                    <a:pt x="564953" y="29323"/>
                    <a:pt x="594472" y="77434"/>
                  </a:cubicBezTo>
                  <a:lnTo>
                    <a:pt x="702652" y="253754"/>
                  </a:lnTo>
                  <a:cubicBezTo>
                    <a:pt x="731801" y="301262"/>
                    <a:pt x="731801" y="361114"/>
                    <a:pt x="702652" y="40862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114300" y="-38100"/>
              <a:ext cx="539923" cy="70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662668" y="2590939"/>
            <a:ext cx="3602170" cy="3128414"/>
            <a:chOff x="0" y="0"/>
            <a:chExt cx="4049156" cy="3516612"/>
          </a:xfrm>
        </p:grpSpPr>
        <p:sp>
          <p:nvSpPr>
            <p:cNvPr id="29" name="Freeform 29"/>
            <p:cNvSpPr/>
            <p:nvPr/>
          </p:nvSpPr>
          <p:spPr>
            <a:xfrm>
              <a:off x="103315" y="0"/>
              <a:ext cx="3842525" cy="3516612"/>
            </a:xfrm>
            <a:custGeom>
              <a:avLst/>
              <a:gdLst/>
              <a:ahLst/>
              <a:cxnLst/>
              <a:rect l="l" t="t" r="r" b="b"/>
              <a:pathLst>
                <a:path w="3842525" h="3516612">
                  <a:moveTo>
                    <a:pt x="2390010" y="0"/>
                  </a:moveTo>
                  <a:lnTo>
                    <a:pt x="1452516" y="0"/>
                  </a:lnTo>
                  <a:cubicBezTo>
                    <a:pt x="1116235" y="0"/>
                    <a:pt x="805563" y="179620"/>
                    <a:pt x="637780" y="471054"/>
                  </a:cubicBezTo>
                  <a:lnTo>
                    <a:pt x="167879" y="1287252"/>
                  </a:lnTo>
                  <a:cubicBezTo>
                    <a:pt x="0" y="1578852"/>
                    <a:pt x="0" y="1937760"/>
                    <a:pt x="167879" y="2229360"/>
                  </a:cubicBezTo>
                  <a:lnTo>
                    <a:pt x="637780" y="3045558"/>
                  </a:lnTo>
                  <a:cubicBezTo>
                    <a:pt x="805563" y="3336992"/>
                    <a:pt x="1116235" y="3516612"/>
                    <a:pt x="1452516" y="3516612"/>
                  </a:cubicBezTo>
                  <a:lnTo>
                    <a:pt x="2390010" y="3516612"/>
                  </a:lnTo>
                  <a:cubicBezTo>
                    <a:pt x="2726291" y="3516612"/>
                    <a:pt x="3036962" y="3336992"/>
                    <a:pt x="3204746" y="3045558"/>
                  </a:cubicBezTo>
                  <a:lnTo>
                    <a:pt x="3674647" y="2229360"/>
                  </a:lnTo>
                  <a:cubicBezTo>
                    <a:pt x="3842526" y="1937760"/>
                    <a:pt x="3842526" y="1578852"/>
                    <a:pt x="3674647" y="1287252"/>
                  </a:cubicBezTo>
                  <a:lnTo>
                    <a:pt x="3204746" y="471054"/>
                  </a:lnTo>
                  <a:cubicBezTo>
                    <a:pt x="3036962" y="179620"/>
                    <a:pt x="2726291" y="0"/>
                    <a:pt x="2390010" y="0"/>
                  </a:cubicBezTo>
                  <a:close/>
                </a:path>
              </a:pathLst>
            </a:custGeom>
            <a:blipFill>
              <a:blip r:embed="rId6"/>
              <a:stretch>
                <a:fillRect l="-36565" r="-3865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0510369" y="2392377"/>
            <a:ext cx="4090516" cy="3525539"/>
            <a:chOff x="0" y="0"/>
            <a:chExt cx="768523" cy="662376"/>
          </a:xfrm>
        </p:grpSpPr>
        <p:sp>
          <p:nvSpPr>
            <p:cNvPr id="31" name="Freeform 31"/>
            <p:cNvSpPr/>
            <p:nvPr/>
          </p:nvSpPr>
          <p:spPr>
            <a:xfrm>
              <a:off x="18361" y="0"/>
              <a:ext cx="731801" cy="662376"/>
            </a:xfrm>
            <a:custGeom>
              <a:avLst/>
              <a:gdLst/>
              <a:ahLst/>
              <a:cxnLst/>
              <a:rect l="l" t="t" r="r" b="b"/>
              <a:pathLst>
                <a:path w="731801" h="662376">
                  <a:moveTo>
                    <a:pt x="702652" y="408622"/>
                  </a:moveTo>
                  <a:lnTo>
                    <a:pt x="594472" y="584941"/>
                  </a:lnTo>
                  <a:cubicBezTo>
                    <a:pt x="564953" y="633053"/>
                    <a:pt x="512560" y="662376"/>
                    <a:pt x="456115" y="662376"/>
                  </a:cubicBezTo>
                  <a:lnTo>
                    <a:pt x="275686" y="662376"/>
                  </a:lnTo>
                  <a:cubicBezTo>
                    <a:pt x="219241" y="662376"/>
                    <a:pt x="166848" y="633053"/>
                    <a:pt x="137329" y="584941"/>
                  </a:cubicBezTo>
                  <a:lnTo>
                    <a:pt x="29149" y="408622"/>
                  </a:lnTo>
                  <a:cubicBezTo>
                    <a:pt x="0" y="361114"/>
                    <a:pt x="0" y="301262"/>
                    <a:pt x="29149" y="253754"/>
                  </a:cubicBezTo>
                  <a:lnTo>
                    <a:pt x="137329" y="77434"/>
                  </a:lnTo>
                  <a:cubicBezTo>
                    <a:pt x="166848" y="29323"/>
                    <a:pt x="219241" y="0"/>
                    <a:pt x="275686" y="0"/>
                  </a:cubicBezTo>
                  <a:lnTo>
                    <a:pt x="456115" y="0"/>
                  </a:lnTo>
                  <a:cubicBezTo>
                    <a:pt x="512560" y="0"/>
                    <a:pt x="564953" y="29323"/>
                    <a:pt x="594472" y="77434"/>
                  </a:cubicBezTo>
                  <a:lnTo>
                    <a:pt x="702652" y="253754"/>
                  </a:lnTo>
                  <a:cubicBezTo>
                    <a:pt x="731801" y="301262"/>
                    <a:pt x="731801" y="361114"/>
                    <a:pt x="702652" y="40862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114300" y="-38100"/>
              <a:ext cx="539923" cy="70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754542" y="2590939"/>
            <a:ext cx="3602170" cy="3128414"/>
            <a:chOff x="0" y="0"/>
            <a:chExt cx="4049156" cy="3516612"/>
          </a:xfrm>
        </p:grpSpPr>
        <p:sp>
          <p:nvSpPr>
            <p:cNvPr id="34" name="Freeform 34"/>
            <p:cNvSpPr/>
            <p:nvPr/>
          </p:nvSpPr>
          <p:spPr>
            <a:xfrm>
              <a:off x="103315" y="0"/>
              <a:ext cx="3842525" cy="3516612"/>
            </a:xfrm>
            <a:custGeom>
              <a:avLst/>
              <a:gdLst/>
              <a:ahLst/>
              <a:cxnLst/>
              <a:rect l="l" t="t" r="r" b="b"/>
              <a:pathLst>
                <a:path w="3842525" h="3516612">
                  <a:moveTo>
                    <a:pt x="2390010" y="0"/>
                  </a:moveTo>
                  <a:lnTo>
                    <a:pt x="1452516" y="0"/>
                  </a:lnTo>
                  <a:cubicBezTo>
                    <a:pt x="1116235" y="0"/>
                    <a:pt x="805563" y="179620"/>
                    <a:pt x="637780" y="471054"/>
                  </a:cubicBezTo>
                  <a:lnTo>
                    <a:pt x="167879" y="1287252"/>
                  </a:lnTo>
                  <a:cubicBezTo>
                    <a:pt x="0" y="1578852"/>
                    <a:pt x="0" y="1937760"/>
                    <a:pt x="167879" y="2229360"/>
                  </a:cubicBezTo>
                  <a:lnTo>
                    <a:pt x="637780" y="3045558"/>
                  </a:lnTo>
                  <a:cubicBezTo>
                    <a:pt x="805563" y="3336992"/>
                    <a:pt x="1116235" y="3516612"/>
                    <a:pt x="1452516" y="3516612"/>
                  </a:cubicBezTo>
                  <a:lnTo>
                    <a:pt x="2390010" y="3516612"/>
                  </a:lnTo>
                  <a:cubicBezTo>
                    <a:pt x="2726291" y="3516612"/>
                    <a:pt x="3036962" y="3336992"/>
                    <a:pt x="3204746" y="3045558"/>
                  </a:cubicBezTo>
                  <a:lnTo>
                    <a:pt x="3674647" y="2229360"/>
                  </a:lnTo>
                  <a:cubicBezTo>
                    <a:pt x="3842526" y="1937760"/>
                    <a:pt x="3842526" y="1578852"/>
                    <a:pt x="3674647" y="1287252"/>
                  </a:cubicBezTo>
                  <a:lnTo>
                    <a:pt x="3204746" y="471054"/>
                  </a:lnTo>
                  <a:cubicBezTo>
                    <a:pt x="3036962" y="179620"/>
                    <a:pt x="2726291" y="0"/>
                    <a:pt x="2390010" y="0"/>
                  </a:cubicBezTo>
                  <a:close/>
                </a:path>
              </a:pathLst>
            </a:custGeom>
            <a:blipFill>
              <a:blip r:embed="rId7"/>
              <a:stretch>
                <a:fillRect l="-20083" r="-20083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7098355" y="2392377"/>
            <a:ext cx="4090516" cy="3525539"/>
            <a:chOff x="0" y="0"/>
            <a:chExt cx="768523" cy="662376"/>
          </a:xfrm>
        </p:grpSpPr>
        <p:sp>
          <p:nvSpPr>
            <p:cNvPr id="36" name="Freeform 36"/>
            <p:cNvSpPr/>
            <p:nvPr/>
          </p:nvSpPr>
          <p:spPr>
            <a:xfrm>
              <a:off x="18361" y="0"/>
              <a:ext cx="731801" cy="662376"/>
            </a:xfrm>
            <a:custGeom>
              <a:avLst/>
              <a:gdLst/>
              <a:ahLst/>
              <a:cxnLst/>
              <a:rect l="l" t="t" r="r" b="b"/>
              <a:pathLst>
                <a:path w="731801" h="662376">
                  <a:moveTo>
                    <a:pt x="702652" y="408622"/>
                  </a:moveTo>
                  <a:lnTo>
                    <a:pt x="594472" y="584941"/>
                  </a:lnTo>
                  <a:cubicBezTo>
                    <a:pt x="564953" y="633053"/>
                    <a:pt x="512560" y="662376"/>
                    <a:pt x="456115" y="662376"/>
                  </a:cubicBezTo>
                  <a:lnTo>
                    <a:pt x="275686" y="662376"/>
                  </a:lnTo>
                  <a:cubicBezTo>
                    <a:pt x="219241" y="662376"/>
                    <a:pt x="166848" y="633053"/>
                    <a:pt x="137329" y="584941"/>
                  </a:cubicBezTo>
                  <a:lnTo>
                    <a:pt x="29149" y="408622"/>
                  </a:lnTo>
                  <a:cubicBezTo>
                    <a:pt x="0" y="361114"/>
                    <a:pt x="0" y="301262"/>
                    <a:pt x="29149" y="253754"/>
                  </a:cubicBezTo>
                  <a:lnTo>
                    <a:pt x="137329" y="77434"/>
                  </a:lnTo>
                  <a:cubicBezTo>
                    <a:pt x="166848" y="29323"/>
                    <a:pt x="219241" y="0"/>
                    <a:pt x="275686" y="0"/>
                  </a:cubicBezTo>
                  <a:lnTo>
                    <a:pt x="456115" y="0"/>
                  </a:lnTo>
                  <a:cubicBezTo>
                    <a:pt x="512560" y="0"/>
                    <a:pt x="564953" y="29323"/>
                    <a:pt x="594472" y="77434"/>
                  </a:cubicBezTo>
                  <a:lnTo>
                    <a:pt x="702652" y="253754"/>
                  </a:lnTo>
                  <a:cubicBezTo>
                    <a:pt x="731801" y="301262"/>
                    <a:pt x="731801" y="361114"/>
                    <a:pt x="702652" y="40862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114300" y="-38100"/>
              <a:ext cx="539923" cy="70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342529" y="2590939"/>
            <a:ext cx="3602170" cy="3128414"/>
            <a:chOff x="0" y="0"/>
            <a:chExt cx="4049156" cy="3516612"/>
          </a:xfrm>
        </p:grpSpPr>
        <p:sp>
          <p:nvSpPr>
            <p:cNvPr id="39" name="Freeform 39"/>
            <p:cNvSpPr/>
            <p:nvPr/>
          </p:nvSpPr>
          <p:spPr>
            <a:xfrm>
              <a:off x="103315" y="0"/>
              <a:ext cx="3842525" cy="3516612"/>
            </a:xfrm>
            <a:custGeom>
              <a:avLst/>
              <a:gdLst/>
              <a:ahLst/>
              <a:cxnLst/>
              <a:rect l="l" t="t" r="r" b="b"/>
              <a:pathLst>
                <a:path w="3842525" h="3516612">
                  <a:moveTo>
                    <a:pt x="2390010" y="0"/>
                  </a:moveTo>
                  <a:lnTo>
                    <a:pt x="1452516" y="0"/>
                  </a:lnTo>
                  <a:cubicBezTo>
                    <a:pt x="1116235" y="0"/>
                    <a:pt x="805563" y="179620"/>
                    <a:pt x="637780" y="471054"/>
                  </a:cubicBezTo>
                  <a:lnTo>
                    <a:pt x="167879" y="1287252"/>
                  </a:lnTo>
                  <a:cubicBezTo>
                    <a:pt x="0" y="1578852"/>
                    <a:pt x="0" y="1937760"/>
                    <a:pt x="167879" y="2229360"/>
                  </a:cubicBezTo>
                  <a:lnTo>
                    <a:pt x="637780" y="3045558"/>
                  </a:lnTo>
                  <a:cubicBezTo>
                    <a:pt x="805563" y="3336992"/>
                    <a:pt x="1116235" y="3516612"/>
                    <a:pt x="1452516" y="3516612"/>
                  </a:cubicBezTo>
                  <a:lnTo>
                    <a:pt x="2390010" y="3516612"/>
                  </a:lnTo>
                  <a:cubicBezTo>
                    <a:pt x="2726291" y="3516612"/>
                    <a:pt x="3036962" y="3336992"/>
                    <a:pt x="3204746" y="3045558"/>
                  </a:cubicBezTo>
                  <a:lnTo>
                    <a:pt x="3674647" y="2229360"/>
                  </a:lnTo>
                  <a:cubicBezTo>
                    <a:pt x="3842526" y="1937760"/>
                    <a:pt x="3842526" y="1578852"/>
                    <a:pt x="3674647" y="1287252"/>
                  </a:cubicBezTo>
                  <a:lnTo>
                    <a:pt x="3204746" y="471054"/>
                  </a:lnTo>
                  <a:cubicBezTo>
                    <a:pt x="3036962" y="179620"/>
                    <a:pt x="2726291" y="0"/>
                    <a:pt x="2390010" y="0"/>
                  </a:cubicBezTo>
                  <a:close/>
                </a:path>
              </a:pathLst>
            </a:custGeom>
            <a:blipFill>
              <a:blip r:embed="rId8"/>
              <a:stretch>
                <a:fillRect l="-22952" r="-22952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51" name="AutoShape 51"/>
          <p:cNvSpPr/>
          <p:nvPr/>
        </p:nvSpPr>
        <p:spPr>
          <a:xfrm>
            <a:off x="5325077" y="9258300"/>
            <a:ext cx="7626650" cy="0"/>
          </a:xfrm>
          <a:prstGeom prst="line">
            <a:avLst/>
          </a:prstGeom>
          <a:ln w="38100" cap="flat">
            <a:gradFill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52" name="Group 52"/>
          <p:cNvGrpSpPr/>
          <p:nvPr/>
        </p:nvGrpSpPr>
        <p:grpSpPr>
          <a:xfrm>
            <a:off x="4560861" y="9060795"/>
            <a:ext cx="459648" cy="395010"/>
            <a:chOff x="0" y="0"/>
            <a:chExt cx="812800" cy="698500"/>
          </a:xfrm>
        </p:grpSpPr>
        <p:sp>
          <p:nvSpPr>
            <p:cNvPr id="53" name="Freeform 53"/>
            <p:cNvSpPr/>
            <p:nvPr/>
          </p:nvSpPr>
          <p:spPr>
            <a:xfrm>
              <a:off x="19406" y="0"/>
              <a:ext cx="773988" cy="698500"/>
            </a:xfrm>
            <a:custGeom>
              <a:avLst/>
              <a:gdLst/>
              <a:ahLst/>
              <a:cxnLst/>
              <a:rect l="l" t="t" r="r" b="b"/>
              <a:pathLst>
                <a:path w="773988" h="698500">
                  <a:moveTo>
                    <a:pt x="742572" y="436600"/>
                  </a:moveTo>
                  <a:lnTo>
                    <a:pt x="641016" y="611150"/>
                  </a:lnTo>
                  <a:cubicBezTo>
                    <a:pt x="609551" y="665230"/>
                    <a:pt x="551703" y="698500"/>
                    <a:pt x="489135" y="698500"/>
                  </a:cubicBezTo>
                  <a:lnTo>
                    <a:pt x="284853" y="698500"/>
                  </a:lnTo>
                  <a:cubicBezTo>
                    <a:pt x="222285" y="698500"/>
                    <a:pt x="164437" y="665230"/>
                    <a:pt x="132972" y="611150"/>
                  </a:cubicBezTo>
                  <a:lnTo>
                    <a:pt x="31416" y="436600"/>
                  </a:lnTo>
                  <a:cubicBezTo>
                    <a:pt x="0" y="382604"/>
                    <a:pt x="0" y="315896"/>
                    <a:pt x="31416" y="261900"/>
                  </a:cubicBezTo>
                  <a:lnTo>
                    <a:pt x="132972" y="87350"/>
                  </a:lnTo>
                  <a:cubicBezTo>
                    <a:pt x="164437" y="33270"/>
                    <a:pt x="222285" y="0"/>
                    <a:pt x="284853" y="0"/>
                  </a:cubicBezTo>
                  <a:lnTo>
                    <a:pt x="489135" y="0"/>
                  </a:lnTo>
                  <a:cubicBezTo>
                    <a:pt x="551703" y="0"/>
                    <a:pt x="609551" y="33270"/>
                    <a:pt x="641016" y="87350"/>
                  </a:cubicBezTo>
                  <a:lnTo>
                    <a:pt x="742572" y="261900"/>
                  </a:lnTo>
                  <a:cubicBezTo>
                    <a:pt x="773988" y="315896"/>
                    <a:pt x="773988" y="382604"/>
                    <a:pt x="742572" y="43660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4" name="TextBox 5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3255006" y="9060795"/>
            <a:ext cx="459648" cy="395010"/>
            <a:chOff x="0" y="0"/>
            <a:chExt cx="812800" cy="698500"/>
          </a:xfrm>
        </p:grpSpPr>
        <p:sp>
          <p:nvSpPr>
            <p:cNvPr id="56" name="Freeform 56"/>
            <p:cNvSpPr/>
            <p:nvPr/>
          </p:nvSpPr>
          <p:spPr>
            <a:xfrm>
              <a:off x="19406" y="0"/>
              <a:ext cx="773988" cy="698500"/>
            </a:xfrm>
            <a:custGeom>
              <a:avLst/>
              <a:gdLst/>
              <a:ahLst/>
              <a:cxnLst/>
              <a:rect l="l" t="t" r="r" b="b"/>
              <a:pathLst>
                <a:path w="773988" h="698500">
                  <a:moveTo>
                    <a:pt x="742572" y="436600"/>
                  </a:moveTo>
                  <a:lnTo>
                    <a:pt x="641016" y="611150"/>
                  </a:lnTo>
                  <a:cubicBezTo>
                    <a:pt x="609551" y="665230"/>
                    <a:pt x="551703" y="698500"/>
                    <a:pt x="489135" y="698500"/>
                  </a:cubicBezTo>
                  <a:lnTo>
                    <a:pt x="284853" y="698500"/>
                  </a:lnTo>
                  <a:cubicBezTo>
                    <a:pt x="222285" y="698500"/>
                    <a:pt x="164437" y="665230"/>
                    <a:pt x="132972" y="611150"/>
                  </a:cubicBezTo>
                  <a:lnTo>
                    <a:pt x="31416" y="436600"/>
                  </a:lnTo>
                  <a:cubicBezTo>
                    <a:pt x="0" y="382604"/>
                    <a:pt x="0" y="315896"/>
                    <a:pt x="31416" y="261900"/>
                  </a:cubicBezTo>
                  <a:lnTo>
                    <a:pt x="132972" y="87350"/>
                  </a:lnTo>
                  <a:cubicBezTo>
                    <a:pt x="164437" y="33270"/>
                    <a:pt x="222285" y="0"/>
                    <a:pt x="284853" y="0"/>
                  </a:cubicBezTo>
                  <a:lnTo>
                    <a:pt x="489135" y="0"/>
                  </a:lnTo>
                  <a:cubicBezTo>
                    <a:pt x="551703" y="0"/>
                    <a:pt x="609551" y="33270"/>
                    <a:pt x="641016" y="87350"/>
                  </a:cubicBezTo>
                  <a:lnTo>
                    <a:pt x="742572" y="261900"/>
                  </a:lnTo>
                  <a:cubicBezTo>
                    <a:pt x="773988" y="315896"/>
                    <a:pt x="773988" y="382604"/>
                    <a:pt x="742572" y="43660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7" name="TextBox 5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329BC2B-AB94-8C3F-D759-F166E8AB307A}"/>
              </a:ext>
            </a:extLst>
          </p:cNvPr>
          <p:cNvSpPr txBox="1"/>
          <p:nvPr/>
        </p:nvSpPr>
        <p:spPr>
          <a:xfrm>
            <a:off x="6629400" y="885467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اعضای تیم ما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52CE5A-A983-BD4B-83E8-1EE219AC1552}"/>
              </a:ext>
            </a:extLst>
          </p:cNvPr>
          <p:cNvSpPr txBox="1"/>
          <p:nvPr/>
        </p:nvSpPr>
        <p:spPr>
          <a:xfrm>
            <a:off x="1690613" y="6101053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b="1" dirty="0">
                <a:solidFill>
                  <a:srgbClr val="2C4A74"/>
                </a:solidFill>
                <a:latin typeface="Pinar DS1-Bold" pitchFamily="2" charset="-78"/>
                <a:cs typeface="Pinar DS1-Bold" pitchFamily="2" charset="-78"/>
              </a:rPr>
              <a:t>نام و نام خانوادگی</a:t>
            </a:r>
            <a:endParaRPr lang="en-US" sz="2000" b="1" dirty="0">
              <a:solidFill>
                <a:srgbClr val="2C4A74"/>
              </a:solidFill>
              <a:latin typeface="Pinar DS1-Bold" pitchFamily="2" charset="-78"/>
              <a:cs typeface="Pinar DS1-Bold" pitchFamily="2" charset="-7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E42CA6-CAF4-5EB1-E851-AB6D1B226B2B}"/>
              </a:ext>
            </a:extLst>
          </p:cNvPr>
          <p:cNvSpPr txBox="1"/>
          <p:nvPr/>
        </p:nvSpPr>
        <p:spPr>
          <a:xfrm>
            <a:off x="1039351" y="6637039"/>
            <a:ext cx="360627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سمت و نقش در گروه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521718-C965-34DE-E4CE-2EE6EA1513BE}"/>
              </a:ext>
            </a:extLst>
          </p:cNvPr>
          <p:cNvSpPr txBox="1"/>
          <p:nvPr/>
        </p:nvSpPr>
        <p:spPr>
          <a:xfrm>
            <a:off x="4776153" y="6099679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b="1" dirty="0">
                <a:solidFill>
                  <a:srgbClr val="2C4A74"/>
                </a:solidFill>
                <a:latin typeface="Pinar DS1-Bold" pitchFamily="2" charset="-78"/>
                <a:cs typeface="Pinar DS1-Bold" pitchFamily="2" charset="-78"/>
              </a:rPr>
              <a:t>نام و نام خانوادگی</a:t>
            </a:r>
            <a:endParaRPr lang="en-US" sz="2000" b="1" dirty="0">
              <a:solidFill>
                <a:srgbClr val="2C4A74"/>
              </a:solidFill>
              <a:latin typeface="Pinar DS1-Bold" pitchFamily="2" charset="-78"/>
              <a:cs typeface="Pinar DS1-Bold" pitchFamily="2" charset="-78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569C36A-211A-79FC-36BD-64C06F40CE3D}"/>
              </a:ext>
            </a:extLst>
          </p:cNvPr>
          <p:cNvSpPr txBox="1"/>
          <p:nvPr/>
        </p:nvSpPr>
        <p:spPr>
          <a:xfrm>
            <a:off x="4124891" y="6635665"/>
            <a:ext cx="360627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سمت و نقش در گروه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1F011A-435A-760B-A4D0-B887081E4595}"/>
              </a:ext>
            </a:extLst>
          </p:cNvPr>
          <p:cNvSpPr txBox="1"/>
          <p:nvPr/>
        </p:nvSpPr>
        <p:spPr>
          <a:xfrm>
            <a:off x="7979702" y="6099679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b="1" dirty="0">
                <a:solidFill>
                  <a:srgbClr val="2C4A74"/>
                </a:solidFill>
                <a:latin typeface="Pinar DS1-Bold" pitchFamily="2" charset="-78"/>
                <a:cs typeface="Pinar DS1-Bold" pitchFamily="2" charset="-78"/>
              </a:rPr>
              <a:t>نام و نام خانوادگی</a:t>
            </a:r>
            <a:endParaRPr lang="en-US" sz="2000" b="1" dirty="0">
              <a:solidFill>
                <a:srgbClr val="2C4A74"/>
              </a:solidFill>
              <a:latin typeface="Pinar DS1-Bold" pitchFamily="2" charset="-78"/>
              <a:cs typeface="Pinar DS1-Bold" pitchFamily="2" charset="-7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E67ED-94A6-9167-5BA0-6A99910CEC73}"/>
              </a:ext>
            </a:extLst>
          </p:cNvPr>
          <p:cNvSpPr txBox="1"/>
          <p:nvPr/>
        </p:nvSpPr>
        <p:spPr>
          <a:xfrm>
            <a:off x="7328440" y="6635665"/>
            <a:ext cx="360627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سمت و نقش در گروه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6D14D1-8B79-D6B4-F431-31AEDD5CD2EC}"/>
              </a:ext>
            </a:extLst>
          </p:cNvPr>
          <p:cNvSpPr txBox="1"/>
          <p:nvPr/>
        </p:nvSpPr>
        <p:spPr>
          <a:xfrm>
            <a:off x="11221035" y="6064047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b="1" dirty="0">
                <a:solidFill>
                  <a:srgbClr val="2C4A74"/>
                </a:solidFill>
                <a:latin typeface="Pinar DS1-Bold" pitchFamily="2" charset="-78"/>
                <a:cs typeface="Pinar DS1-Bold" pitchFamily="2" charset="-78"/>
              </a:rPr>
              <a:t>نام و نام خانوادگی</a:t>
            </a:r>
            <a:endParaRPr lang="en-US" sz="2000" b="1" dirty="0">
              <a:solidFill>
                <a:srgbClr val="2C4A74"/>
              </a:solidFill>
              <a:latin typeface="Pinar DS1-Bold" pitchFamily="2" charset="-78"/>
              <a:cs typeface="Pinar DS1-Bold" pitchFamily="2" charset="-78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D41331-2DB8-A8A5-9128-906AEA259B15}"/>
              </a:ext>
            </a:extLst>
          </p:cNvPr>
          <p:cNvSpPr txBox="1"/>
          <p:nvPr/>
        </p:nvSpPr>
        <p:spPr>
          <a:xfrm>
            <a:off x="10569773" y="6600033"/>
            <a:ext cx="360627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سمت و نقش در گروه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C26D6C-9D30-BA60-4176-3413D1418D20}"/>
              </a:ext>
            </a:extLst>
          </p:cNvPr>
          <p:cNvSpPr txBox="1"/>
          <p:nvPr/>
        </p:nvSpPr>
        <p:spPr>
          <a:xfrm>
            <a:off x="14306575" y="6062673"/>
            <a:ext cx="22829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b="1" dirty="0">
                <a:solidFill>
                  <a:srgbClr val="2C4A74"/>
                </a:solidFill>
                <a:latin typeface="Pinar DS1-Bold" pitchFamily="2" charset="-78"/>
                <a:cs typeface="Pinar DS1-Bold" pitchFamily="2" charset="-78"/>
              </a:rPr>
              <a:t>نام و نام خانوادگی</a:t>
            </a:r>
            <a:endParaRPr lang="en-US" sz="2000" b="1" dirty="0">
              <a:solidFill>
                <a:srgbClr val="2C4A74"/>
              </a:solidFill>
              <a:latin typeface="Pinar DS1-Bold" pitchFamily="2" charset="-78"/>
              <a:cs typeface="Pinar DS1-Bold" pitchFamily="2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23B71A-70BE-8AEF-2F9C-BE938165F114}"/>
              </a:ext>
            </a:extLst>
          </p:cNvPr>
          <p:cNvSpPr txBox="1"/>
          <p:nvPr/>
        </p:nvSpPr>
        <p:spPr>
          <a:xfrm>
            <a:off x="13655313" y="6598659"/>
            <a:ext cx="360627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سمت و نقش در گروه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429924" y="3930664"/>
            <a:ext cx="1233956" cy="458086"/>
            <a:chOff x="0" y="0"/>
            <a:chExt cx="320870" cy="1191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69ABD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0870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26" y="3313686"/>
            <a:ext cx="2045847" cy="458086"/>
            <a:chOff x="0" y="0"/>
            <a:chExt cx="531988" cy="119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1988" cy="119118"/>
            </a:xfrm>
            <a:custGeom>
              <a:avLst/>
              <a:gdLst/>
              <a:ahLst/>
              <a:cxnLst/>
              <a:rect l="l" t="t" r="r" b="b"/>
              <a:pathLst>
                <a:path w="531988" h="119118">
                  <a:moveTo>
                    <a:pt x="0" y="0"/>
                  </a:moveTo>
                  <a:lnTo>
                    <a:pt x="531988" y="0"/>
                  </a:lnTo>
                  <a:lnTo>
                    <a:pt x="531988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69ABD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1988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49306" y="3186548"/>
            <a:ext cx="657338" cy="642417"/>
            <a:chOff x="0" y="0"/>
            <a:chExt cx="967158" cy="9452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7158" cy="945205"/>
            </a:xfrm>
            <a:custGeom>
              <a:avLst/>
              <a:gdLst/>
              <a:ahLst/>
              <a:cxnLst/>
              <a:rect l="l" t="t" r="r" b="b"/>
              <a:pathLst>
                <a:path w="967158" h="945205">
                  <a:moveTo>
                    <a:pt x="483579" y="0"/>
                  </a:moveTo>
                  <a:cubicBezTo>
                    <a:pt x="216506" y="0"/>
                    <a:pt x="0" y="211591"/>
                    <a:pt x="0" y="472602"/>
                  </a:cubicBezTo>
                  <a:cubicBezTo>
                    <a:pt x="0" y="733614"/>
                    <a:pt x="216506" y="945205"/>
                    <a:pt x="483579" y="945205"/>
                  </a:cubicBezTo>
                  <a:cubicBezTo>
                    <a:pt x="750653" y="945205"/>
                    <a:pt x="967158" y="733614"/>
                    <a:pt x="967158" y="472602"/>
                  </a:cubicBezTo>
                  <a:cubicBezTo>
                    <a:pt x="967158" y="211591"/>
                    <a:pt x="750653" y="0"/>
                    <a:pt x="483579" y="0"/>
                  </a:cubicBezTo>
                  <a:close/>
                </a:path>
              </a:pathLst>
            </a:custGeom>
            <a:solidFill>
              <a:srgbClr val="137BA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90671" y="40988"/>
              <a:ext cx="785816" cy="815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6626605" y="6087834"/>
            <a:ext cx="1819633" cy="458086"/>
            <a:chOff x="0" y="0"/>
            <a:chExt cx="473165" cy="1191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3165" cy="119118"/>
            </a:xfrm>
            <a:custGeom>
              <a:avLst/>
              <a:gdLst/>
              <a:ahLst/>
              <a:cxnLst/>
              <a:rect l="l" t="t" r="r" b="b"/>
              <a:pathLst>
                <a:path w="473165" h="119118">
                  <a:moveTo>
                    <a:pt x="0" y="0"/>
                  </a:moveTo>
                  <a:lnTo>
                    <a:pt x="473165" y="0"/>
                  </a:lnTo>
                  <a:lnTo>
                    <a:pt x="473165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A8EB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73165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482711" y="5314920"/>
            <a:ext cx="1233956" cy="458086"/>
            <a:chOff x="0" y="0"/>
            <a:chExt cx="320870" cy="1191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A8EB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20870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242904" y="5170297"/>
            <a:ext cx="657338" cy="642417"/>
            <a:chOff x="0" y="0"/>
            <a:chExt cx="967158" cy="9452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7158" cy="945205"/>
            </a:xfrm>
            <a:custGeom>
              <a:avLst/>
              <a:gdLst/>
              <a:ahLst/>
              <a:cxnLst/>
              <a:rect l="l" t="t" r="r" b="b"/>
              <a:pathLst>
                <a:path w="967158" h="945205">
                  <a:moveTo>
                    <a:pt x="483579" y="0"/>
                  </a:moveTo>
                  <a:cubicBezTo>
                    <a:pt x="216506" y="0"/>
                    <a:pt x="0" y="211591"/>
                    <a:pt x="0" y="472602"/>
                  </a:cubicBezTo>
                  <a:cubicBezTo>
                    <a:pt x="0" y="733614"/>
                    <a:pt x="216506" y="945205"/>
                    <a:pt x="483579" y="945205"/>
                  </a:cubicBezTo>
                  <a:cubicBezTo>
                    <a:pt x="750653" y="945205"/>
                    <a:pt x="967158" y="733614"/>
                    <a:pt x="967158" y="472602"/>
                  </a:cubicBezTo>
                  <a:cubicBezTo>
                    <a:pt x="967158" y="211591"/>
                    <a:pt x="750653" y="0"/>
                    <a:pt x="483579" y="0"/>
                  </a:cubicBez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90671" y="40988"/>
              <a:ext cx="785816" cy="815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956777" y="7738128"/>
            <a:ext cx="2371547" cy="458086"/>
            <a:chOff x="0" y="0"/>
            <a:chExt cx="616681" cy="1191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6681" cy="119118"/>
            </a:xfrm>
            <a:custGeom>
              <a:avLst/>
              <a:gdLst/>
              <a:ahLst/>
              <a:cxnLst/>
              <a:rect l="l" t="t" r="r" b="b"/>
              <a:pathLst>
                <a:path w="616681" h="119118">
                  <a:moveTo>
                    <a:pt x="0" y="0"/>
                  </a:moveTo>
                  <a:lnTo>
                    <a:pt x="616681" y="0"/>
                  </a:lnTo>
                  <a:lnTo>
                    <a:pt x="616681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87C9D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16681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709433" y="7645962"/>
            <a:ext cx="657338" cy="642417"/>
            <a:chOff x="0" y="0"/>
            <a:chExt cx="967158" cy="9452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67158" cy="945205"/>
            </a:xfrm>
            <a:custGeom>
              <a:avLst/>
              <a:gdLst/>
              <a:ahLst/>
              <a:cxnLst/>
              <a:rect l="l" t="t" r="r" b="b"/>
              <a:pathLst>
                <a:path w="967158" h="945205">
                  <a:moveTo>
                    <a:pt x="483579" y="0"/>
                  </a:moveTo>
                  <a:cubicBezTo>
                    <a:pt x="216506" y="0"/>
                    <a:pt x="0" y="211591"/>
                    <a:pt x="0" y="472602"/>
                  </a:cubicBezTo>
                  <a:cubicBezTo>
                    <a:pt x="0" y="733614"/>
                    <a:pt x="216506" y="945205"/>
                    <a:pt x="483579" y="945205"/>
                  </a:cubicBezTo>
                  <a:cubicBezTo>
                    <a:pt x="750653" y="945205"/>
                    <a:pt x="967158" y="733614"/>
                    <a:pt x="967158" y="472602"/>
                  </a:cubicBezTo>
                  <a:cubicBezTo>
                    <a:pt x="967158" y="211591"/>
                    <a:pt x="750653" y="0"/>
                    <a:pt x="483579" y="0"/>
                  </a:cubicBezTo>
                  <a:close/>
                </a:path>
              </a:pathLst>
            </a:custGeom>
            <a:solidFill>
              <a:srgbClr val="45A7C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90671" y="40988"/>
              <a:ext cx="785816" cy="815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41931" y="6915198"/>
            <a:ext cx="1915452" cy="450659"/>
            <a:chOff x="0" y="0"/>
            <a:chExt cx="2180260" cy="5129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80260" cy="512962"/>
            </a:xfrm>
            <a:custGeom>
              <a:avLst/>
              <a:gdLst/>
              <a:ahLst/>
              <a:cxnLst/>
              <a:rect l="l" t="t" r="r" b="b"/>
              <a:pathLst>
                <a:path w="2180260" h="512962">
                  <a:moveTo>
                    <a:pt x="145506" y="0"/>
                  </a:moveTo>
                  <a:lnTo>
                    <a:pt x="2034754" y="0"/>
                  </a:lnTo>
                  <a:cubicBezTo>
                    <a:pt x="2115115" y="0"/>
                    <a:pt x="2180260" y="65145"/>
                    <a:pt x="2180260" y="145506"/>
                  </a:cubicBezTo>
                  <a:lnTo>
                    <a:pt x="2180260" y="367456"/>
                  </a:lnTo>
                  <a:cubicBezTo>
                    <a:pt x="2180260" y="447817"/>
                    <a:pt x="2115115" y="512962"/>
                    <a:pt x="2034754" y="512962"/>
                  </a:cubicBezTo>
                  <a:lnTo>
                    <a:pt x="145506" y="512962"/>
                  </a:lnTo>
                  <a:cubicBezTo>
                    <a:pt x="65145" y="512962"/>
                    <a:pt x="0" y="447817"/>
                    <a:pt x="0" y="367456"/>
                  </a:cubicBezTo>
                  <a:lnTo>
                    <a:pt x="0" y="145506"/>
                  </a:lnTo>
                  <a:cubicBezTo>
                    <a:pt x="0" y="65145"/>
                    <a:pt x="65145" y="0"/>
                    <a:pt x="1455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C7DD">
                    <a:alpha val="50500"/>
                  </a:srgbClr>
                </a:gs>
                <a:gs pos="100000">
                  <a:srgbClr val="168EB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2180260" cy="5701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328449" y="6915198"/>
            <a:ext cx="313481" cy="450659"/>
            <a:chOff x="0" y="0"/>
            <a:chExt cx="356819" cy="5129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56819" cy="512962"/>
            </a:xfrm>
            <a:custGeom>
              <a:avLst/>
              <a:gdLst/>
              <a:ahLst/>
              <a:cxnLst/>
              <a:rect l="l" t="t" r="r" b="b"/>
              <a:pathLst>
                <a:path w="356819" h="512962">
                  <a:moveTo>
                    <a:pt x="178410" y="0"/>
                  </a:moveTo>
                  <a:lnTo>
                    <a:pt x="178410" y="0"/>
                  </a:lnTo>
                  <a:cubicBezTo>
                    <a:pt x="225727" y="0"/>
                    <a:pt x="271106" y="18797"/>
                    <a:pt x="304564" y="52255"/>
                  </a:cubicBezTo>
                  <a:cubicBezTo>
                    <a:pt x="338023" y="85713"/>
                    <a:pt x="356819" y="131093"/>
                    <a:pt x="356819" y="178410"/>
                  </a:cubicBezTo>
                  <a:lnTo>
                    <a:pt x="356819" y="334552"/>
                  </a:lnTo>
                  <a:cubicBezTo>
                    <a:pt x="356819" y="433085"/>
                    <a:pt x="276943" y="512962"/>
                    <a:pt x="178410" y="512962"/>
                  </a:cubicBezTo>
                  <a:lnTo>
                    <a:pt x="178410" y="512962"/>
                  </a:lnTo>
                  <a:cubicBezTo>
                    <a:pt x="79877" y="512962"/>
                    <a:pt x="0" y="433085"/>
                    <a:pt x="0" y="334552"/>
                  </a:cubicBezTo>
                  <a:lnTo>
                    <a:pt x="0" y="178410"/>
                  </a:lnTo>
                  <a:cubicBezTo>
                    <a:pt x="0" y="79877"/>
                    <a:pt x="79877" y="0"/>
                    <a:pt x="1784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C7DD">
                    <a:alpha val="50500"/>
                  </a:srgbClr>
                </a:gs>
                <a:gs pos="100000">
                  <a:srgbClr val="168EB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356819" cy="56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641931" y="7466576"/>
            <a:ext cx="1915452" cy="450659"/>
            <a:chOff x="0" y="0"/>
            <a:chExt cx="2180260" cy="5129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80260" cy="512962"/>
            </a:xfrm>
            <a:custGeom>
              <a:avLst/>
              <a:gdLst/>
              <a:ahLst/>
              <a:cxnLst/>
              <a:rect l="l" t="t" r="r" b="b"/>
              <a:pathLst>
                <a:path w="2180260" h="512962">
                  <a:moveTo>
                    <a:pt x="145506" y="0"/>
                  </a:moveTo>
                  <a:lnTo>
                    <a:pt x="2034754" y="0"/>
                  </a:lnTo>
                  <a:cubicBezTo>
                    <a:pt x="2115115" y="0"/>
                    <a:pt x="2180260" y="65145"/>
                    <a:pt x="2180260" y="145506"/>
                  </a:cubicBezTo>
                  <a:lnTo>
                    <a:pt x="2180260" y="367456"/>
                  </a:lnTo>
                  <a:cubicBezTo>
                    <a:pt x="2180260" y="447817"/>
                    <a:pt x="2115115" y="512962"/>
                    <a:pt x="2034754" y="512962"/>
                  </a:cubicBezTo>
                  <a:lnTo>
                    <a:pt x="145506" y="512962"/>
                  </a:lnTo>
                  <a:cubicBezTo>
                    <a:pt x="65145" y="512962"/>
                    <a:pt x="0" y="447817"/>
                    <a:pt x="0" y="367456"/>
                  </a:cubicBezTo>
                  <a:lnTo>
                    <a:pt x="0" y="145506"/>
                  </a:lnTo>
                  <a:cubicBezTo>
                    <a:pt x="0" y="65145"/>
                    <a:pt x="65145" y="0"/>
                    <a:pt x="1455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C7DD">
                    <a:alpha val="50500"/>
                  </a:srgbClr>
                </a:gs>
                <a:gs pos="100000">
                  <a:srgbClr val="168EB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2180260" cy="5701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328449" y="7466576"/>
            <a:ext cx="313481" cy="450659"/>
            <a:chOff x="0" y="0"/>
            <a:chExt cx="356819" cy="51296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56819" cy="512962"/>
            </a:xfrm>
            <a:custGeom>
              <a:avLst/>
              <a:gdLst/>
              <a:ahLst/>
              <a:cxnLst/>
              <a:rect l="l" t="t" r="r" b="b"/>
              <a:pathLst>
                <a:path w="356819" h="512962">
                  <a:moveTo>
                    <a:pt x="178410" y="0"/>
                  </a:moveTo>
                  <a:lnTo>
                    <a:pt x="178410" y="0"/>
                  </a:lnTo>
                  <a:cubicBezTo>
                    <a:pt x="225727" y="0"/>
                    <a:pt x="271106" y="18797"/>
                    <a:pt x="304564" y="52255"/>
                  </a:cubicBezTo>
                  <a:cubicBezTo>
                    <a:pt x="338023" y="85713"/>
                    <a:pt x="356819" y="131093"/>
                    <a:pt x="356819" y="178410"/>
                  </a:cubicBezTo>
                  <a:lnTo>
                    <a:pt x="356819" y="334552"/>
                  </a:lnTo>
                  <a:cubicBezTo>
                    <a:pt x="356819" y="433085"/>
                    <a:pt x="276943" y="512962"/>
                    <a:pt x="178410" y="512962"/>
                  </a:cubicBezTo>
                  <a:lnTo>
                    <a:pt x="178410" y="512962"/>
                  </a:lnTo>
                  <a:cubicBezTo>
                    <a:pt x="79877" y="512962"/>
                    <a:pt x="0" y="433085"/>
                    <a:pt x="0" y="334552"/>
                  </a:cubicBezTo>
                  <a:lnTo>
                    <a:pt x="0" y="178410"/>
                  </a:lnTo>
                  <a:cubicBezTo>
                    <a:pt x="0" y="79877"/>
                    <a:pt x="79877" y="0"/>
                    <a:pt x="1784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C7DD">
                    <a:alpha val="50500"/>
                  </a:srgbClr>
                </a:gs>
                <a:gs pos="100000">
                  <a:srgbClr val="168EB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356819" cy="56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641931" y="8017954"/>
            <a:ext cx="1915452" cy="450659"/>
            <a:chOff x="0" y="0"/>
            <a:chExt cx="2180260" cy="5129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80260" cy="512962"/>
            </a:xfrm>
            <a:custGeom>
              <a:avLst/>
              <a:gdLst/>
              <a:ahLst/>
              <a:cxnLst/>
              <a:rect l="l" t="t" r="r" b="b"/>
              <a:pathLst>
                <a:path w="2180260" h="512962">
                  <a:moveTo>
                    <a:pt x="145506" y="0"/>
                  </a:moveTo>
                  <a:lnTo>
                    <a:pt x="2034754" y="0"/>
                  </a:lnTo>
                  <a:cubicBezTo>
                    <a:pt x="2115115" y="0"/>
                    <a:pt x="2180260" y="65145"/>
                    <a:pt x="2180260" y="145506"/>
                  </a:cubicBezTo>
                  <a:lnTo>
                    <a:pt x="2180260" y="367456"/>
                  </a:lnTo>
                  <a:cubicBezTo>
                    <a:pt x="2180260" y="447817"/>
                    <a:pt x="2115115" y="512962"/>
                    <a:pt x="2034754" y="512962"/>
                  </a:cubicBezTo>
                  <a:lnTo>
                    <a:pt x="145506" y="512962"/>
                  </a:lnTo>
                  <a:cubicBezTo>
                    <a:pt x="65145" y="512962"/>
                    <a:pt x="0" y="447817"/>
                    <a:pt x="0" y="367456"/>
                  </a:cubicBezTo>
                  <a:lnTo>
                    <a:pt x="0" y="145506"/>
                  </a:lnTo>
                  <a:cubicBezTo>
                    <a:pt x="0" y="65145"/>
                    <a:pt x="65145" y="0"/>
                    <a:pt x="1455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C7DD">
                    <a:alpha val="50500"/>
                  </a:srgbClr>
                </a:gs>
                <a:gs pos="100000">
                  <a:srgbClr val="168EB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2180260" cy="5701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328449" y="8017954"/>
            <a:ext cx="313481" cy="450659"/>
            <a:chOff x="0" y="0"/>
            <a:chExt cx="356819" cy="51296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56819" cy="512962"/>
            </a:xfrm>
            <a:custGeom>
              <a:avLst/>
              <a:gdLst/>
              <a:ahLst/>
              <a:cxnLst/>
              <a:rect l="l" t="t" r="r" b="b"/>
              <a:pathLst>
                <a:path w="356819" h="512962">
                  <a:moveTo>
                    <a:pt x="178410" y="0"/>
                  </a:moveTo>
                  <a:lnTo>
                    <a:pt x="178410" y="0"/>
                  </a:lnTo>
                  <a:cubicBezTo>
                    <a:pt x="225727" y="0"/>
                    <a:pt x="271106" y="18797"/>
                    <a:pt x="304564" y="52255"/>
                  </a:cubicBezTo>
                  <a:cubicBezTo>
                    <a:pt x="338023" y="85713"/>
                    <a:pt x="356819" y="131093"/>
                    <a:pt x="356819" y="178410"/>
                  </a:cubicBezTo>
                  <a:lnTo>
                    <a:pt x="356819" y="334552"/>
                  </a:lnTo>
                  <a:cubicBezTo>
                    <a:pt x="356819" y="433085"/>
                    <a:pt x="276943" y="512962"/>
                    <a:pt x="178410" y="512962"/>
                  </a:cubicBezTo>
                  <a:lnTo>
                    <a:pt x="178410" y="512962"/>
                  </a:lnTo>
                  <a:cubicBezTo>
                    <a:pt x="79877" y="512962"/>
                    <a:pt x="0" y="433085"/>
                    <a:pt x="0" y="334552"/>
                  </a:cubicBezTo>
                  <a:lnTo>
                    <a:pt x="0" y="178410"/>
                  </a:lnTo>
                  <a:cubicBezTo>
                    <a:pt x="0" y="79877"/>
                    <a:pt x="79877" y="0"/>
                    <a:pt x="1784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C7DD">
                    <a:alpha val="50500"/>
                  </a:srgbClr>
                </a:gs>
                <a:gs pos="100000">
                  <a:srgbClr val="168EB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356819" cy="56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5569493" y="4228948"/>
            <a:ext cx="1915452" cy="473514"/>
            <a:chOff x="0" y="0"/>
            <a:chExt cx="2180260" cy="53897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180260" cy="538976"/>
            </a:xfrm>
            <a:custGeom>
              <a:avLst/>
              <a:gdLst/>
              <a:ahLst/>
              <a:cxnLst/>
              <a:rect l="l" t="t" r="r" b="b"/>
              <a:pathLst>
                <a:path w="2180260" h="538976">
                  <a:moveTo>
                    <a:pt x="145506" y="0"/>
                  </a:moveTo>
                  <a:lnTo>
                    <a:pt x="2034754" y="0"/>
                  </a:lnTo>
                  <a:cubicBezTo>
                    <a:pt x="2115115" y="0"/>
                    <a:pt x="2180260" y="65145"/>
                    <a:pt x="2180260" y="145506"/>
                  </a:cubicBezTo>
                  <a:lnTo>
                    <a:pt x="2180260" y="393471"/>
                  </a:lnTo>
                  <a:cubicBezTo>
                    <a:pt x="2180260" y="473831"/>
                    <a:pt x="2115115" y="538976"/>
                    <a:pt x="2034754" y="538976"/>
                  </a:cubicBezTo>
                  <a:lnTo>
                    <a:pt x="145506" y="538976"/>
                  </a:lnTo>
                  <a:cubicBezTo>
                    <a:pt x="65145" y="538976"/>
                    <a:pt x="0" y="473831"/>
                    <a:pt x="0" y="393471"/>
                  </a:cubicBezTo>
                  <a:lnTo>
                    <a:pt x="0" y="145506"/>
                  </a:lnTo>
                  <a:cubicBezTo>
                    <a:pt x="0" y="65145"/>
                    <a:pt x="65145" y="0"/>
                    <a:pt x="1455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6" name="TextBox 46"/>
            <p:cNvSpPr txBox="1"/>
            <p:nvPr/>
          </p:nvSpPr>
          <p:spPr>
            <a:xfrm>
              <a:off x="0" y="-57150"/>
              <a:ext cx="2180260" cy="5961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 rot="-10800000">
            <a:off x="7484945" y="4228948"/>
            <a:ext cx="313481" cy="473514"/>
            <a:chOff x="0" y="0"/>
            <a:chExt cx="356819" cy="53897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56819" cy="538976"/>
            </a:xfrm>
            <a:custGeom>
              <a:avLst/>
              <a:gdLst/>
              <a:ahLst/>
              <a:cxnLst/>
              <a:rect l="l" t="t" r="r" b="b"/>
              <a:pathLst>
                <a:path w="356819" h="538976">
                  <a:moveTo>
                    <a:pt x="178410" y="0"/>
                  </a:moveTo>
                  <a:lnTo>
                    <a:pt x="178410" y="0"/>
                  </a:lnTo>
                  <a:cubicBezTo>
                    <a:pt x="225727" y="0"/>
                    <a:pt x="271106" y="18797"/>
                    <a:pt x="304564" y="52255"/>
                  </a:cubicBezTo>
                  <a:cubicBezTo>
                    <a:pt x="338023" y="85713"/>
                    <a:pt x="356819" y="131093"/>
                    <a:pt x="356819" y="178410"/>
                  </a:cubicBezTo>
                  <a:lnTo>
                    <a:pt x="356819" y="360567"/>
                  </a:lnTo>
                  <a:cubicBezTo>
                    <a:pt x="356819" y="459100"/>
                    <a:pt x="276943" y="538976"/>
                    <a:pt x="178410" y="538976"/>
                  </a:cubicBezTo>
                  <a:lnTo>
                    <a:pt x="178410" y="538976"/>
                  </a:lnTo>
                  <a:cubicBezTo>
                    <a:pt x="79877" y="538976"/>
                    <a:pt x="0" y="459100"/>
                    <a:pt x="0" y="360567"/>
                  </a:cubicBezTo>
                  <a:lnTo>
                    <a:pt x="0" y="178410"/>
                  </a:lnTo>
                  <a:cubicBezTo>
                    <a:pt x="0" y="79877"/>
                    <a:pt x="79877" y="0"/>
                    <a:pt x="1784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356819" cy="586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 rot="-10800000">
            <a:off x="5569493" y="3649608"/>
            <a:ext cx="1915452" cy="473514"/>
            <a:chOff x="0" y="0"/>
            <a:chExt cx="2180260" cy="53897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180260" cy="538976"/>
            </a:xfrm>
            <a:custGeom>
              <a:avLst/>
              <a:gdLst/>
              <a:ahLst/>
              <a:cxnLst/>
              <a:rect l="l" t="t" r="r" b="b"/>
              <a:pathLst>
                <a:path w="2180260" h="538976">
                  <a:moveTo>
                    <a:pt x="145506" y="0"/>
                  </a:moveTo>
                  <a:lnTo>
                    <a:pt x="2034754" y="0"/>
                  </a:lnTo>
                  <a:cubicBezTo>
                    <a:pt x="2115115" y="0"/>
                    <a:pt x="2180260" y="65145"/>
                    <a:pt x="2180260" y="145506"/>
                  </a:cubicBezTo>
                  <a:lnTo>
                    <a:pt x="2180260" y="393471"/>
                  </a:lnTo>
                  <a:cubicBezTo>
                    <a:pt x="2180260" y="473831"/>
                    <a:pt x="2115115" y="538976"/>
                    <a:pt x="2034754" y="538976"/>
                  </a:cubicBezTo>
                  <a:lnTo>
                    <a:pt x="145506" y="538976"/>
                  </a:lnTo>
                  <a:cubicBezTo>
                    <a:pt x="65145" y="538976"/>
                    <a:pt x="0" y="473831"/>
                    <a:pt x="0" y="393471"/>
                  </a:cubicBezTo>
                  <a:lnTo>
                    <a:pt x="0" y="145506"/>
                  </a:lnTo>
                  <a:cubicBezTo>
                    <a:pt x="0" y="65145"/>
                    <a:pt x="65145" y="0"/>
                    <a:pt x="1455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2" name="TextBox 52"/>
            <p:cNvSpPr txBox="1"/>
            <p:nvPr/>
          </p:nvSpPr>
          <p:spPr>
            <a:xfrm>
              <a:off x="0" y="-57150"/>
              <a:ext cx="2180260" cy="5961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 rot="-10800000">
            <a:off x="7484945" y="3649608"/>
            <a:ext cx="313481" cy="473514"/>
            <a:chOff x="0" y="0"/>
            <a:chExt cx="356819" cy="53897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356819" cy="538976"/>
            </a:xfrm>
            <a:custGeom>
              <a:avLst/>
              <a:gdLst/>
              <a:ahLst/>
              <a:cxnLst/>
              <a:rect l="l" t="t" r="r" b="b"/>
              <a:pathLst>
                <a:path w="356819" h="538976">
                  <a:moveTo>
                    <a:pt x="178410" y="0"/>
                  </a:moveTo>
                  <a:lnTo>
                    <a:pt x="178410" y="0"/>
                  </a:lnTo>
                  <a:cubicBezTo>
                    <a:pt x="225727" y="0"/>
                    <a:pt x="271106" y="18797"/>
                    <a:pt x="304564" y="52255"/>
                  </a:cubicBezTo>
                  <a:cubicBezTo>
                    <a:pt x="338023" y="85713"/>
                    <a:pt x="356819" y="131093"/>
                    <a:pt x="356819" y="178410"/>
                  </a:cubicBezTo>
                  <a:lnTo>
                    <a:pt x="356819" y="360567"/>
                  </a:lnTo>
                  <a:cubicBezTo>
                    <a:pt x="356819" y="459100"/>
                    <a:pt x="276943" y="538976"/>
                    <a:pt x="178410" y="538976"/>
                  </a:cubicBezTo>
                  <a:lnTo>
                    <a:pt x="178410" y="538976"/>
                  </a:lnTo>
                  <a:cubicBezTo>
                    <a:pt x="79877" y="538976"/>
                    <a:pt x="0" y="459100"/>
                    <a:pt x="0" y="360567"/>
                  </a:cubicBezTo>
                  <a:lnTo>
                    <a:pt x="0" y="178410"/>
                  </a:lnTo>
                  <a:cubicBezTo>
                    <a:pt x="0" y="79877"/>
                    <a:pt x="79877" y="0"/>
                    <a:pt x="1784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356819" cy="586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" name="Group 56"/>
          <p:cNvGrpSpPr/>
          <p:nvPr/>
        </p:nvGrpSpPr>
        <p:grpSpPr>
          <a:xfrm rot="-10800000">
            <a:off x="5569493" y="3070268"/>
            <a:ext cx="1915452" cy="473514"/>
            <a:chOff x="0" y="0"/>
            <a:chExt cx="2180260" cy="53897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180260" cy="538976"/>
            </a:xfrm>
            <a:custGeom>
              <a:avLst/>
              <a:gdLst/>
              <a:ahLst/>
              <a:cxnLst/>
              <a:rect l="l" t="t" r="r" b="b"/>
              <a:pathLst>
                <a:path w="2180260" h="538976">
                  <a:moveTo>
                    <a:pt x="145506" y="0"/>
                  </a:moveTo>
                  <a:lnTo>
                    <a:pt x="2034754" y="0"/>
                  </a:lnTo>
                  <a:cubicBezTo>
                    <a:pt x="2115115" y="0"/>
                    <a:pt x="2180260" y="65145"/>
                    <a:pt x="2180260" y="145506"/>
                  </a:cubicBezTo>
                  <a:lnTo>
                    <a:pt x="2180260" y="393471"/>
                  </a:lnTo>
                  <a:cubicBezTo>
                    <a:pt x="2180260" y="473831"/>
                    <a:pt x="2115115" y="538976"/>
                    <a:pt x="2034754" y="538976"/>
                  </a:cubicBezTo>
                  <a:lnTo>
                    <a:pt x="145506" y="538976"/>
                  </a:lnTo>
                  <a:cubicBezTo>
                    <a:pt x="65145" y="538976"/>
                    <a:pt x="0" y="473831"/>
                    <a:pt x="0" y="393471"/>
                  </a:cubicBezTo>
                  <a:lnTo>
                    <a:pt x="0" y="145506"/>
                  </a:lnTo>
                  <a:cubicBezTo>
                    <a:pt x="0" y="65145"/>
                    <a:pt x="65145" y="0"/>
                    <a:pt x="1455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8" name="TextBox 58"/>
            <p:cNvSpPr txBox="1"/>
            <p:nvPr/>
          </p:nvSpPr>
          <p:spPr>
            <a:xfrm>
              <a:off x="0" y="-57150"/>
              <a:ext cx="2180260" cy="5961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 rot="-10800000">
            <a:off x="7484945" y="3070268"/>
            <a:ext cx="313481" cy="473514"/>
            <a:chOff x="0" y="0"/>
            <a:chExt cx="356819" cy="538976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356819" cy="538976"/>
            </a:xfrm>
            <a:custGeom>
              <a:avLst/>
              <a:gdLst/>
              <a:ahLst/>
              <a:cxnLst/>
              <a:rect l="l" t="t" r="r" b="b"/>
              <a:pathLst>
                <a:path w="356819" h="538976">
                  <a:moveTo>
                    <a:pt x="178410" y="0"/>
                  </a:moveTo>
                  <a:lnTo>
                    <a:pt x="178410" y="0"/>
                  </a:lnTo>
                  <a:cubicBezTo>
                    <a:pt x="225727" y="0"/>
                    <a:pt x="271106" y="18797"/>
                    <a:pt x="304564" y="52255"/>
                  </a:cubicBezTo>
                  <a:cubicBezTo>
                    <a:pt x="338023" y="85713"/>
                    <a:pt x="356819" y="131093"/>
                    <a:pt x="356819" y="178410"/>
                  </a:cubicBezTo>
                  <a:lnTo>
                    <a:pt x="356819" y="360567"/>
                  </a:lnTo>
                  <a:cubicBezTo>
                    <a:pt x="356819" y="459100"/>
                    <a:pt x="276943" y="538976"/>
                    <a:pt x="178410" y="538976"/>
                  </a:cubicBezTo>
                  <a:lnTo>
                    <a:pt x="178410" y="538976"/>
                  </a:lnTo>
                  <a:cubicBezTo>
                    <a:pt x="79877" y="538976"/>
                    <a:pt x="0" y="459100"/>
                    <a:pt x="0" y="360567"/>
                  </a:cubicBezTo>
                  <a:lnTo>
                    <a:pt x="0" y="178410"/>
                  </a:lnTo>
                  <a:cubicBezTo>
                    <a:pt x="0" y="79877"/>
                    <a:pt x="79877" y="0"/>
                    <a:pt x="1784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356819" cy="586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2109558" y="2733819"/>
            <a:ext cx="1915452" cy="492535"/>
            <a:chOff x="0" y="0"/>
            <a:chExt cx="2180260" cy="560627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180260" cy="560627"/>
            </a:xfrm>
            <a:custGeom>
              <a:avLst/>
              <a:gdLst/>
              <a:ahLst/>
              <a:cxnLst/>
              <a:rect l="l" t="t" r="r" b="b"/>
              <a:pathLst>
                <a:path w="2180260" h="560627">
                  <a:moveTo>
                    <a:pt x="145506" y="0"/>
                  </a:moveTo>
                  <a:lnTo>
                    <a:pt x="2034754" y="0"/>
                  </a:lnTo>
                  <a:cubicBezTo>
                    <a:pt x="2115115" y="0"/>
                    <a:pt x="2180260" y="65145"/>
                    <a:pt x="2180260" y="145506"/>
                  </a:cubicBezTo>
                  <a:lnTo>
                    <a:pt x="2180260" y="415121"/>
                  </a:lnTo>
                  <a:cubicBezTo>
                    <a:pt x="2180260" y="453712"/>
                    <a:pt x="2164930" y="490722"/>
                    <a:pt x="2137643" y="518009"/>
                  </a:cubicBezTo>
                  <a:cubicBezTo>
                    <a:pt x="2110355" y="545297"/>
                    <a:pt x="2073345" y="560627"/>
                    <a:pt x="2034754" y="560627"/>
                  </a:cubicBezTo>
                  <a:lnTo>
                    <a:pt x="145506" y="560627"/>
                  </a:lnTo>
                  <a:cubicBezTo>
                    <a:pt x="65145" y="560627"/>
                    <a:pt x="0" y="495482"/>
                    <a:pt x="0" y="415121"/>
                  </a:cubicBezTo>
                  <a:lnTo>
                    <a:pt x="0" y="145506"/>
                  </a:lnTo>
                  <a:cubicBezTo>
                    <a:pt x="0" y="65145"/>
                    <a:pt x="65145" y="0"/>
                    <a:pt x="1455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4" name="TextBox 64"/>
            <p:cNvSpPr txBox="1"/>
            <p:nvPr/>
          </p:nvSpPr>
          <p:spPr>
            <a:xfrm>
              <a:off x="0" y="-57150"/>
              <a:ext cx="2180260" cy="6177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1796077" y="2733819"/>
            <a:ext cx="313481" cy="492535"/>
            <a:chOff x="0" y="0"/>
            <a:chExt cx="356819" cy="56062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356819" cy="560627"/>
            </a:xfrm>
            <a:custGeom>
              <a:avLst/>
              <a:gdLst/>
              <a:ahLst/>
              <a:cxnLst/>
              <a:rect l="l" t="t" r="r" b="b"/>
              <a:pathLst>
                <a:path w="356819" h="560627">
                  <a:moveTo>
                    <a:pt x="178410" y="0"/>
                  </a:moveTo>
                  <a:lnTo>
                    <a:pt x="178410" y="0"/>
                  </a:lnTo>
                  <a:cubicBezTo>
                    <a:pt x="225727" y="0"/>
                    <a:pt x="271106" y="18797"/>
                    <a:pt x="304564" y="52255"/>
                  </a:cubicBezTo>
                  <a:cubicBezTo>
                    <a:pt x="338023" y="85713"/>
                    <a:pt x="356819" y="131093"/>
                    <a:pt x="356819" y="178410"/>
                  </a:cubicBezTo>
                  <a:lnTo>
                    <a:pt x="356819" y="382217"/>
                  </a:lnTo>
                  <a:cubicBezTo>
                    <a:pt x="356819" y="429534"/>
                    <a:pt x="338023" y="474913"/>
                    <a:pt x="304564" y="508372"/>
                  </a:cubicBezTo>
                  <a:cubicBezTo>
                    <a:pt x="271106" y="541830"/>
                    <a:pt x="225727" y="560627"/>
                    <a:pt x="178410" y="560627"/>
                  </a:cubicBezTo>
                  <a:lnTo>
                    <a:pt x="178410" y="560627"/>
                  </a:lnTo>
                  <a:cubicBezTo>
                    <a:pt x="79877" y="560627"/>
                    <a:pt x="0" y="480750"/>
                    <a:pt x="0" y="382217"/>
                  </a:cubicBezTo>
                  <a:lnTo>
                    <a:pt x="0" y="178410"/>
                  </a:lnTo>
                  <a:cubicBezTo>
                    <a:pt x="0" y="79877"/>
                    <a:pt x="79877" y="0"/>
                    <a:pt x="1784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7" name="TextBox 67"/>
            <p:cNvSpPr txBox="1"/>
            <p:nvPr/>
          </p:nvSpPr>
          <p:spPr>
            <a:xfrm>
              <a:off x="0" y="-47625"/>
              <a:ext cx="356819" cy="608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2109558" y="3336431"/>
            <a:ext cx="1915452" cy="492535"/>
            <a:chOff x="0" y="0"/>
            <a:chExt cx="2180260" cy="560627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180260" cy="560627"/>
            </a:xfrm>
            <a:custGeom>
              <a:avLst/>
              <a:gdLst/>
              <a:ahLst/>
              <a:cxnLst/>
              <a:rect l="l" t="t" r="r" b="b"/>
              <a:pathLst>
                <a:path w="2180260" h="560627">
                  <a:moveTo>
                    <a:pt x="145506" y="0"/>
                  </a:moveTo>
                  <a:lnTo>
                    <a:pt x="2034754" y="0"/>
                  </a:lnTo>
                  <a:cubicBezTo>
                    <a:pt x="2115115" y="0"/>
                    <a:pt x="2180260" y="65145"/>
                    <a:pt x="2180260" y="145506"/>
                  </a:cubicBezTo>
                  <a:lnTo>
                    <a:pt x="2180260" y="415121"/>
                  </a:lnTo>
                  <a:cubicBezTo>
                    <a:pt x="2180260" y="453712"/>
                    <a:pt x="2164930" y="490722"/>
                    <a:pt x="2137643" y="518009"/>
                  </a:cubicBezTo>
                  <a:cubicBezTo>
                    <a:pt x="2110355" y="545297"/>
                    <a:pt x="2073345" y="560627"/>
                    <a:pt x="2034754" y="560627"/>
                  </a:cubicBezTo>
                  <a:lnTo>
                    <a:pt x="145506" y="560627"/>
                  </a:lnTo>
                  <a:cubicBezTo>
                    <a:pt x="65145" y="560627"/>
                    <a:pt x="0" y="495482"/>
                    <a:pt x="0" y="415121"/>
                  </a:cubicBezTo>
                  <a:lnTo>
                    <a:pt x="0" y="145506"/>
                  </a:lnTo>
                  <a:cubicBezTo>
                    <a:pt x="0" y="65145"/>
                    <a:pt x="65145" y="0"/>
                    <a:pt x="1455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0" name="TextBox 70"/>
            <p:cNvSpPr txBox="1"/>
            <p:nvPr/>
          </p:nvSpPr>
          <p:spPr>
            <a:xfrm>
              <a:off x="0" y="-57150"/>
              <a:ext cx="2180260" cy="6177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1796077" y="3336431"/>
            <a:ext cx="313481" cy="492535"/>
            <a:chOff x="0" y="0"/>
            <a:chExt cx="356819" cy="560627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356819" cy="560627"/>
            </a:xfrm>
            <a:custGeom>
              <a:avLst/>
              <a:gdLst/>
              <a:ahLst/>
              <a:cxnLst/>
              <a:rect l="l" t="t" r="r" b="b"/>
              <a:pathLst>
                <a:path w="356819" h="560627">
                  <a:moveTo>
                    <a:pt x="178410" y="0"/>
                  </a:moveTo>
                  <a:lnTo>
                    <a:pt x="178410" y="0"/>
                  </a:lnTo>
                  <a:cubicBezTo>
                    <a:pt x="225727" y="0"/>
                    <a:pt x="271106" y="18797"/>
                    <a:pt x="304564" y="52255"/>
                  </a:cubicBezTo>
                  <a:cubicBezTo>
                    <a:pt x="338023" y="85713"/>
                    <a:pt x="356819" y="131093"/>
                    <a:pt x="356819" y="178410"/>
                  </a:cubicBezTo>
                  <a:lnTo>
                    <a:pt x="356819" y="382217"/>
                  </a:lnTo>
                  <a:cubicBezTo>
                    <a:pt x="356819" y="429534"/>
                    <a:pt x="338023" y="474913"/>
                    <a:pt x="304564" y="508372"/>
                  </a:cubicBezTo>
                  <a:cubicBezTo>
                    <a:pt x="271106" y="541830"/>
                    <a:pt x="225727" y="560627"/>
                    <a:pt x="178410" y="560627"/>
                  </a:cubicBezTo>
                  <a:lnTo>
                    <a:pt x="178410" y="560627"/>
                  </a:lnTo>
                  <a:cubicBezTo>
                    <a:pt x="79877" y="560627"/>
                    <a:pt x="0" y="480750"/>
                    <a:pt x="0" y="382217"/>
                  </a:cubicBezTo>
                  <a:lnTo>
                    <a:pt x="0" y="178410"/>
                  </a:lnTo>
                  <a:cubicBezTo>
                    <a:pt x="0" y="79877"/>
                    <a:pt x="79877" y="0"/>
                    <a:pt x="1784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3" name="TextBox 73"/>
            <p:cNvSpPr txBox="1"/>
            <p:nvPr/>
          </p:nvSpPr>
          <p:spPr>
            <a:xfrm>
              <a:off x="0" y="-47625"/>
              <a:ext cx="356819" cy="608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Freeform 74"/>
          <p:cNvSpPr/>
          <p:nvPr/>
        </p:nvSpPr>
        <p:spPr>
          <a:xfrm>
            <a:off x="6703627" y="7022181"/>
            <a:ext cx="1566229" cy="1356746"/>
          </a:xfrm>
          <a:custGeom>
            <a:avLst/>
            <a:gdLst/>
            <a:ahLst/>
            <a:cxnLst/>
            <a:rect l="l" t="t" r="r" b="b"/>
            <a:pathLst>
              <a:path w="1566229" h="1356746">
                <a:moveTo>
                  <a:pt x="0" y="0"/>
                </a:moveTo>
                <a:lnTo>
                  <a:pt x="1566229" y="0"/>
                </a:lnTo>
                <a:lnTo>
                  <a:pt x="1566229" y="1356746"/>
                </a:lnTo>
                <a:lnTo>
                  <a:pt x="0" y="1356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5" name="Group 75"/>
          <p:cNvGrpSpPr/>
          <p:nvPr/>
        </p:nvGrpSpPr>
        <p:grpSpPr>
          <a:xfrm>
            <a:off x="6787702" y="7099817"/>
            <a:ext cx="1398080" cy="1201475"/>
            <a:chOff x="0" y="0"/>
            <a:chExt cx="812800" cy="6985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76C7DD">
                    <a:alpha val="50500"/>
                  </a:srgbClr>
                </a:gs>
                <a:gs pos="100000">
                  <a:srgbClr val="168EB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7" name="TextBox 7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3226" tIns="53226" rIns="53226" bIns="5322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8" name="Freeform 78"/>
          <p:cNvSpPr/>
          <p:nvPr/>
        </p:nvSpPr>
        <p:spPr>
          <a:xfrm>
            <a:off x="8265826" y="4525490"/>
            <a:ext cx="1566229" cy="1356746"/>
          </a:xfrm>
          <a:custGeom>
            <a:avLst/>
            <a:gdLst/>
            <a:ahLst/>
            <a:cxnLst/>
            <a:rect l="l" t="t" r="r" b="b"/>
            <a:pathLst>
              <a:path w="1566229" h="1356746">
                <a:moveTo>
                  <a:pt x="0" y="0"/>
                </a:moveTo>
                <a:lnTo>
                  <a:pt x="1566229" y="0"/>
                </a:lnTo>
                <a:lnTo>
                  <a:pt x="1566229" y="1356746"/>
                </a:lnTo>
                <a:lnTo>
                  <a:pt x="0" y="1356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9" name="Group 79"/>
          <p:cNvGrpSpPr/>
          <p:nvPr/>
        </p:nvGrpSpPr>
        <p:grpSpPr>
          <a:xfrm>
            <a:off x="8349901" y="4603126"/>
            <a:ext cx="1398080" cy="1201475"/>
            <a:chOff x="0" y="0"/>
            <a:chExt cx="812800" cy="6985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1" name="TextBox 8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3226" tIns="53226" rIns="53226" bIns="5322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0254358" y="2522431"/>
            <a:ext cx="1566229" cy="1356746"/>
            <a:chOff x="0" y="0"/>
            <a:chExt cx="2088305" cy="1808995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088305" cy="1808995"/>
            </a:xfrm>
            <a:custGeom>
              <a:avLst/>
              <a:gdLst/>
              <a:ahLst/>
              <a:cxnLst/>
              <a:rect l="l" t="t" r="r" b="b"/>
              <a:pathLst>
                <a:path w="2088305" h="1808995">
                  <a:moveTo>
                    <a:pt x="0" y="0"/>
                  </a:moveTo>
                  <a:lnTo>
                    <a:pt x="2088305" y="0"/>
                  </a:lnTo>
                  <a:lnTo>
                    <a:pt x="2088305" y="1808995"/>
                  </a:lnTo>
                  <a:lnTo>
                    <a:pt x="0" y="180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4" name="Group 84"/>
            <p:cNvGrpSpPr/>
            <p:nvPr/>
          </p:nvGrpSpPr>
          <p:grpSpPr>
            <a:xfrm>
              <a:off x="112099" y="103514"/>
              <a:ext cx="1864107" cy="1601967"/>
              <a:chOff x="0" y="0"/>
              <a:chExt cx="812800" cy="6985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7" name="Freeform 87"/>
          <p:cNvSpPr/>
          <p:nvPr/>
        </p:nvSpPr>
        <p:spPr>
          <a:xfrm rot="-5400000">
            <a:off x="5107581" y="2462072"/>
            <a:ext cx="545810" cy="608915"/>
          </a:xfrm>
          <a:custGeom>
            <a:avLst/>
            <a:gdLst/>
            <a:ahLst/>
            <a:cxnLst/>
            <a:rect l="l" t="t" r="r" b="b"/>
            <a:pathLst>
              <a:path w="545810" h="608915">
                <a:moveTo>
                  <a:pt x="0" y="0"/>
                </a:moveTo>
                <a:lnTo>
                  <a:pt x="545809" y="0"/>
                </a:lnTo>
                <a:lnTo>
                  <a:pt x="545809" y="608915"/>
                </a:lnTo>
                <a:lnTo>
                  <a:pt x="0" y="608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8" name="Freeform 88"/>
          <p:cNvSpPr/>
          <p:nvPr/>
        </p:nvSpPr>
        <p:spPr>
          <a:xfrm rot="-4618629" flipH="1">
            <a:off x="5053915" y="4660016"/>
            <a:ext cx="545810" cy="608915"/>
          </a:xfrm>
          <a:custGeom>
            <a:avLst/>
            <a:gdLst/>
            <a:ahLst/>
            <a:cxnLst/>
            <a:rect l="l" t="t" r="r" b="b"/>
            <a:pathLst>
              <a:path w="545810" h="608915">
                <a:moveTo>
                  <a:pt x="545810" y="0"/>
                </a:moveTo>
                <a:lnTo>
                  <a:pt x="0" y="0"/>
                </a:lnTo>
                <a:lnTo>
                  <a:pt x="0" y="608915"/>
                </a:lnTo>
                <a:lnTo>
                  <a:pt x="545810" y="608915"/>
                </a:lnTo>
                <a:lnTo>
                  <a:pt x="5458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9" name="Freeform 89"/>
          <p:cNvSpPr/>
          <p:nvPr/>
        </p:nvSpPr>
        <p:spPr>
          <a:xfrm rot="6884349" flipH="1">
            <a:off x="10734657" y="6571919"/>
            <a:ext cx="545810" cy="608915"/>
          </a:xfrm>
          <a:custGeom>
            <a:avLst/>
            <a:gdLst/>
            <a:ahLst/>
            <a:cxnLst/>
            <a:rect l="l" t="t" r="r" b="b"/>
            <a:pathLst>
              <a:path w="545810" h="608915">
                <a:moveTo>
                  <a:pt x="545809" y="0"/>
                </a:moveTo>
                <a:lnTo>
                  <a:pt x="0" y="0"/>
                </a:lnTo>
                <a:lnTo>
                  <a:pt x="0" y="608916"/>
                </a:lnTo>
                <a:lnTo>
                  <a:pt x="545809" y="608916"/>
                </a:lnTo>
                <a:lnTo>
                  <a:pt x="5458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0" name="Freeform 90"/>
          <p:cNvSpPr/>
          <p:nvPr/>
        </p:nvSpPr>
        <p:spPr>
          <a:xfrm rot="-7311144">
            <a:off x="4803123" y="3569933"/>
            <a:ext cx="545810" cy="608915"/>
          </a:xfrm>
          <a:custGeom>
            <a:avLst/>
            <a:gdLst/>
            <a:ahLst/>
            <a:cxnLst/>
            <a:rect l="l" t="t" r="r" b="b"/>
            <a:pathLst>
              <a:path w="545810" h="608915">
                <a:moveTo>
                  <a:pt x="0" y="0"/>
                </a:moveTo>
                <a:lnTo>
                  <a:pt x="545810" y="0"/>
                </a:lnTo>
                <a:lnTo>
                  <a:pt x="545810" y="608915"/>
                </a:lnTo>
                <a:lnTo>
                  <a:pt x="0" y="608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1" name="Freeform 91"/>
          <p:cNvSpPr/>
          <p:nvPr/>
        </p:nvSpPr>
        <p:spPr>
          <a:xfrm rot="7577858" flipH="1">
            <a:off x="10859611" y="7196418"/>
            <a:ext cx="545810" cy="608915"/>
          </a:xfrm>
          <a:custGeom>
            <a:avLst/>
            <a:gdLst/>
            <a:ahLst/>
            <a:cxnLst/>
            <a:rect l="l" t="t" r="r" b="b"/>
            <a:pathLst>
              <a:path w="545810" h="608915">
                <a:moveTo>
                  <a:pt x="545810" y="0"/>
                </a:moveTo>
                <a:lnTo>
                  <a:pt x="0" y="0"/>
                </a:lnTo>
                <a:lnTo>
                  <a:pt x="0" y="608915"/>
                </a:lnTo>
                <a:lnTo>
                  <a:pt x="545810" y="608915"/>
                </a:lnTo>
                <a:lnTo>
                  <a:pt x="5458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2" name="Freeform 92"/>
          <p:cNvSpPr/>
          <p:nvPr/>
        </p:nvSpPr>
        <p:spPr>
          <a:xfrm rot="4475989">
            <a:off x="10744375" y="7915510"/>
            <a:ext cx="545810" cy="608915"/>
          </a:xfrm>
          <a:custGeom>
            <a:avLst/>
            <a:gdLst/>
            <a:ahLst/>
            <a:cxnLst/>
            <a:rect l="l" t="t" r="r" b="b"/>
            <a:pathLst>
              <a:path w="545810" h="608915">
                <a:moveTo>
                  <a:pt x="0" y="0"/>
                </a:moveTo>
                <a:lnTo>
                  <a:pt x="545810" y="0"/>
                </a:lnTo>
                <a:lnTo>
                  <a:pt x="545810" y="608916"/>
                </a:lnTo>
                <a:lnTo>
                  <a:pt x="0" y="608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3" name="Freeform 93"/>
          <p:cNvSpPr/>
          <p:nvPr/>
        </p:nvSpPr>
        <p:spPr>
          <a:xfrm rot="6884349" flipH="1">
            <a:off x="13770001" y="2117635"/>
            <a:ext cx="545810" cy="608915"/>
          </a:xfrm>
          <a:custGeom>
            <a:avLst/>
            <a:gdLst/>
            <a:ahLst/>
            <a:cxnLst/>
            <a:rect l="l" t="t" r="r" b="b"/>
            <a:pathLst>
              <a:path w="545810" h="608915">
                <a:moveTo>
                  <a:pt x="545809" y="0"/>
                </a:moveTo>
                <a:lnTo>
                  <a:pt x="0" y="0"/>
                </a:lnTo>
                <a:lnTo>
                  <a:pt x="0" y="608915"/>
                </a:lnTo>
                <a:lnTo>
                  <a:pt x="545809" y="608915"/>
                </a:lnTo>
                <a:lnTo>
                  <a:pt x="54580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 rot="10268370" flipH="1">
            <a:off x="14160723" y="3406495"/>
            <a:ext cx="545810" cy="608915"/>
          </a:xfrm>
          <a:custGeom>
            <a:avLst/>
            <a:gdLst/>
            <a:ahLst/>
            <a:cxnLst/>
            <a:rect l="l" t="t" r="r" b="b"/>
            <a:pathLst>
              <a:path w="545810" h="608915">
                <a:moveTo>
                  <a:pt x="545810" y="0"/>
                </a:moveTo>
                <a:lnTo>
                  <a:pt x="0" y="0"/>
                </a:lnTo>
                <a:lnTo>
                  <a:pt x="0" y="608916"/>
                </a:lnTo>
                <a:lnTo>
                  <a:pt x="545810" y="608916"/>
                </a:lnTo>
                <a:lnTo>
                  <a:pt x="54581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5" name="Group 95"/>
          <p:cNvGrpSpPr/>
          <p:nvPr/>
        </p:nvGrpSpPr>
        <p:grpSpPr>
          <a:xfrm>
            <a:off x="11618721" y="8351127"/>
            <a:ext cx="2440317" cy="1069996"/>
            <a:chOff x="0" y="0"/>
            <a:chExt cx="1830272" cy="802512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1830272" cy="802512"/>
            </a:xfrm>
            <a:custGeom>
              <a:avLst/>
              <a:gdLst/>
              <a:ahLst/>
              <a:cxnLst/>
              <a:rect l="l" t="t" r="r" b="b"/>
              <a:pathLst>
                <a:path w="1830272" h="802512">
                  <a:moveTo>
                    <a:pt x="57105" y="0"/>
                  </a:moveTo>
                  <a:lnTo>
                    <a:pt x="1773167" y="0"/>
                  </a:lnTo>
                  <a:cubicBezTo>
                    <a:pt x="1804705" y="0"/>
                    <a:pt x="1830272" y="25567"/>
                    <a:pt x="1830272" y="57105"/>
                  </a:cubicBezTo>
                  <a:lnTo>
                    <a:pt x="1830272" y="745407"/>
                  </a:lnTo>
                  <a:cubicBezTo>
                    <a:pt x="1830272" y="776945"/>
                    <a:pt x="1804705" y="802512"/>
                    <a:pt x="1773167" y="802512"/>
                  </a:cubicBezTo>
                  <a:lnTo>
                    <a:pt x="57105" y="802512"/>
                  </a:lnTo>
                  <a:cubicBezTo>
                    <a:pt x="25567" y="802512"/>
                    <a:pt x="0" y="776945"/>
                    <a:pt x="0" y="745407"/>
                  </a:cubicBezTo>
                  <a:lnTo>
                    <a:pt x="0" y="57105"/>
                  </a:lnTo>
                  <a:cubicBezTo>
                    <a:pt x="0" y="25567"/>
                    <a:pt x="25567" y="0"/>
                    <a:pt x="571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C7DD">
                    <a:alpha val="50500"/>
                  </a:srgbClr>
                </a:gs>
                <a:gs pos="100000">
                  <a:srgbClr val="168EB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7" name="TextBox 97"/>
            <p:cNvSpPr txBox="1"/>
            <p:nvPr/>
          </p:nvSpPr>
          <p:spPr>
            <a:xfrm>
              <a:off x="0" y="-47625"/>
              <a:ext cx="1830272" cy="850137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8" name="Group 98"/>
          <p:cNvGrpSpPr/>
          <p:nvPr/>
        </p:nvGrpSpPr>
        <p:grpSpPr>
          <a:xfrm rot="-5400000">
            <a:off x="11360983" y="8456450"/>
            <a:ext cx="323686" cy="232342"/>
            <a:chOff x="0" y="0"/>
            <a:chExt cx="812800" cy="583430"/>
          </a:xfrm>
        </p:grpSpPr>
        <p:sp>
          <p:nvSpPr>
            <p:cNvPr id="99" name="Freeform 99"/>
            <p:cNvSpPr/>
            <p:nvPr/>
          </p:nvSpPr>
          <p:spPr>
            <a:xfrm>
              <a:off x="10695" y="12488"/>
              <a:ext cx="791410" cy="570942"/>
            </a:xfrm>
            <a:custGeom>
              <a:avLst/>
              <a:gdLst/>
              <a:ahLst/>
              <a:cxnLst/>
              <a:rect l="l" t="t" r="r" b="b"/>
              <a:pathLst>
                <a:path w="791410" h="570942">
                  <a:moveTo>
                    <a:pt x="409376" y="7138"/>
                  </a:moveTo>
                  <a:lnTo>
                    <a:pt x="788434" y="551316"/>
                  </a:lnTo>
                  <a:cubicBezTo>
                    <a:pt x="791093" y="555133"/>
                    <a:pt x="791410" y="560111"/>
                    <a:pt x="789257" y="564234"/>
                  </a:cubicBezTo>
                  <a:cubicBezTo>
                    <a:pt x="787104" y="568357"/>
                    <a:pt x="782838" y="570942"/>
                    <a:pt x="778187" y="570942"/>
                  </a:cubicBezTo>
                  <a:lnTo>
                    <a:pt x="13223" y="570942"/>
                  </a:lnTo>
                  <a:cubicBezTo>
                    <a:pt x="8572" y="570942"/>
                    <a:pt x="4306" y="568357"/>
                    <a:pt x="2153" y="564234"/>
                  </a:cubicBezTo>
                  <a:cubicBezTo>
                    <a:pt x="0" y="560111"/>
                    <a:pt x="317" y="555133"/>
                    <a:pt x="2976" y="551316"/>
                  </a:cubicBezTo>
                  <a:lnTo>
                    <a:pt x="382034" y="7138"/>
                  </a:lnTo>
                  <a:cubicBezTo>
                    <a:pt x="385149" y="2666"/>
                    <a:pt x="390255" y="0"/>
                    <a:pt x="395705" y="0"/>
                  </a:cubicBezTo>
                  <a:cubicBezTo>
                    <a:pt x="401155" y="0"/>
                    <a:pt x="406261" y="2666"/>
                    <a:pt x="409376" y="7138"/>
                  </a:cubicBezTo>
                  <a:close/>
                </a:path>
              </a:pathLst>
            </a:custGeom>
            <a:solidFill>
              <a:srgbClr val="A8EBEB"/>
            </a:solidFill>
          </p:spPr>
        </p:sp>
        <p:sp>
          <p:nvSpPr>
            <p:cNvPr id="100" name="TextBox 100"/>
            <p:cNvSpPr txBox="1"/>
            <p:nvPr/>
          </p:nvSpPr>
          <p:spPr>
            <a:xfrm>
              <a:off x="127000" y="232778"/>
              <a:ext cx="558800" cy="308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12524568" y="7101176"/>
            <a:ext cx="2440317" cy="1069996"/>
            <a:chOff x="0" y="0"/>
            <a:chExt cx="1830272" cy="802512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830272" cy="802512"/>
            </a:xfrm>
            <a:custGeom>
              <a:avLst/>
              <a:gdLst/>
              <a:ahLst/>
              <a:cxnLst/>
              <a:rect l="l" t="t" r="r" b="b"/>
              <a:pathLst>
                <a:path w="1830272" h="802512">
                  <a:moveTo>
                    <a:pt x="57105" y="0"/>
                  </a:moveTo>
                  <a:lnTo>
                    <a:pt x="1773167" y="0"/>
                  </a:lnTo>
                  <a:cubicBezTo>
                    <a:pt x="1804705" y="0"/>
                    <a:pt x="1830272" y="25567"/>
                    <a:pt x="1830272" y="57105"/>
                  </a:cubicBezTo>
                  <a:lnTo>
                    <a:pt x="1830272" y="745407"/>
                  </a:lnTo>
                  <a:cubicBezTo>
                    <a:pt x="1830272" y="776945"/>
                    <a:pt x="1804705" y="802512"/>
                    <a:pt x="1773167" y="802512"/>
                  </a:cubicBezTo>
                  <a:lnTo>
                    <a:pt x="57105" y="802512"/>
                  </a:lnTo>
                  <a:cubicBezTo>
                    <a:pt x="25567" y="802512"/>
                    <a:pt x="0" y="776945"/>
                    <a:pt x="0" y="745407"/>
                  </a:cubicBezTo>
                  <a:lnTo>
                    <a:pt x="0" y="57105"/>
                  </a:lnTo>
                  <a:cubicBezTo>
                    <a:pt x="0" y="25567"/>
                    <a:pt x="25567" y="0"/>
                    <a:pt x="571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C7DD">
                    <a:alpha val="50500"/>
                  </a:srgbClr>
                </a:gs>
                <a:gs pos="100000">
                  <a:srgbClr val="168EB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3" name="TextBox 103"/>
            <p:cNvSpPr txBox="1"/>
            <p:nvPr/>
          </p:nvSpPr>
          <p:spPr>
            <a:xfrm>
              <a:off x="0" y="-47625"/>
              <a:ext cx="1830272" cy="850137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4" name="Group 104"/>
          <p:cNvGrpSpPr/>
          <p:nvPr/>
        </p:nvGrpSpPr>
        <p:grpSpPr>
          <a:xfrm rot="-5400000">
            <a:off x="12266830" y="7342034"/>
            <a:ext cx="323686" cy="232342"/>
            <a:chOff x="0" y="0"/>
            <a:chExt cx="812800" cy="583430"/>
          </a:xfrm>
        </p:grpSpPr>
        <p:sp>
          <p:nvSpPr>
            <p:cNvPr id="105" name="Freeform 105"/>
            <p:cNvSpPr/>
            <p:nvPr/>
          </p:nvSpPr>
          <p:spPr>
            <a:xfrm>
              <a:off x="10695" y="12488"/>
              <a:ext cx="791410" cy="570942"/>
            </a:xfrm>
            <a:custGeom>
              <a:avLst/>
              <a:gdLst/>
              <a:ahLst/>
              <a:cxnLst/>
              <a:rect l="l" t="t" r="r" b="b"/>
              <a:pathLst>
                <a:path w="791410" h="570942">
                  <a:moveTo>
                    <a:pt x="409376" y="7138"/>
                  </a:moveTo>
                  <a:lnTo>
                    <a:pt x="788434" y="551316"/>
                  </a:lnTo>
                  <a:cubicBezTo>
                    <a:pt x="791093" y="555133"/>
                    <a:pt x="791410" y="560111"/>
                    <a:pt x="789257" y="564234"/>
                  </a:cubicBezTo>
                  <a:cubicBezTo>
                    <a:pt x="787104" y="568357"/>
                    <a:pt x="782838" y="570942"/>
                    <a:pt x="778187" y="570942"/>
                  </a:cubicBezTo>
                  <a:lnTo>
                    <a:pt x="13223" y="570942"/>
                  </a:lnTo>
                  <a:cubicBezTo>
                    <a:pt x="8572" y="570942"/>
                    <a:pt x="4306" y="568357"/>
                    <a:pt x="2153" y="564234"/>
                  </a:cubicBezTo>
                  <a:cubicBezTo>
                    <a:pt x="0" y="560111"/>
                    <a:pt x="317" y="555133"/>
                    <a:pt x="2976" y="551316"/>
                  </a:cubicBezTo>
                  <a:lnTo>
                    <a:pt x="382034" y="7138"/>
                  </a:lnTo>
                  <a:cubicBezTo>
                    <a:pt x="385149" y="2666"/>
                    <a:pt x="390255" y="0"/>
                    <a:pt x="395705" y="0"/>
                  </a:cubicBezTo>
                  <a:cubicBezTo>
                    <a:pt x="401155" y="0"/>
                    <a:pt x="406261" y="2666"/>
                    <a:pt x="409376" y="7138"/>
                  </a:cubicBezTo>
                  <a:close/>
                </a:path>
              </a:pathLst>
            </a:custGeom>
            <a:solidFill>
              <a:srgbClr val="A8EBEB"/>
            </a:solidFill>
          </p:spPr>
        </p:sp>
        <p:sp>
          <p:nvSpPr>
            <p:cNvPr id="106" name="TextBox 106"/>
            <p:cNvSpPr txBox="1"/>
            <p:nvPr/>
          </p:nvSpPr>
          <p:spPr>
            <a:xfrm>
              <a:off x="127000" y="232778"/>
              <a:ext cx="558800" cy="308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11851064" y="5852226"/>
            <a:ext cx="2440317" cy="1069996"/>
            <a:chOff x="0" y="0"/>
            <a:chExt cx="1830272" cy="802512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1830272" cy="802512"/>
            </a:xfrm>
            <a:custGeom>
              <a:avLst/>
              <a:gdLst/>
              <a:ahLst/>
              <a:cxnLst/>
              <a:rect l="l" t="t" r="r" b="b"/>
              <a:pathLst>
                <a:path w="1830272" h="802512">
                  <a:moveTo>
                    <a:pt x="57105" y="0"/>
                  </a:moveTo>
                  <a:lnTo>
                    <a:pt x="1773167" y="0"/>
                  </a:lnTo>
                  <a:cubicBezTo>
                    <a:pt x="1804705" y="0"/>
                    <a:pt x="1830272" y="25567"/>
                    <a:pt x="1830272" y="57105"/>
                  </a:cubicBezTo>
                  <a:lnTo>
                    <a:pt x="1830272" y="745407"/>
                  </a:lnTo>
                  <a:cubicBezTo>
                    <a:pt x="1830272" y="776945"/>
                    <a:pt x="1804705" y="802512"/>
                    <a:pt x="1773167" y="802512"/>
                  </a:cubicBezTo>
                  <a:lnTo>
                    <a:pt x="57105" y="802512"/>
                  </a:lnTo>
                  <a:cubicBezTo>
                    <a:pt x="25567" y="802512"/>
                    <a:pt x="0" y="776945"/>
                    <a:pt x="0" y="745407"/>
                  </a:cubicBezTo>
                  <a:lnTo>
                    <a:pt x="0" y="57105"/>
                  </a:lnTo>
                  <a:cubicBezTo>
                    <a:pt x="0" y="25567"/>
                    <a:pt x="25567" y="0"/>
                    <a:pt x="571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C7DD">
                    <a:alpha val="50500"/>
                  </a:srgbClr>
                </a:gs>
                <a:gs pos="100000">
                  <a:srgbClr val="168EB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9" name="TextBox 109"/>
            <p:cNvSpPr txBox="1"/>
            <p:nvPr/>
          </p:nvSpPr>
          <p:spPr>
            <a:xfrm>
              <a:off x="0" y="-47625"/>
              <a:ext cx="1830272" cy="850137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0" name="Group 110"/>
          <p:cNvGrpSpPr/>
          <p:nvPr/>
        </p:nvGrpSpPr>
        <p:grpSpPr>
          <a:xfrm rot="-5400000">
            <a:off x="11593325" y="6523053"/>
            <a:ext cx="323686" cy="232342"/>
            <a:chOff x="0" y="0"/>
            <a:chExt cx="812800" cy="583430"/>
          </a:xfrm>
        </p:grpSpPr>
        <p:sp>
          <p:nvSpPr>
            <p:cNvPr id="111" name="Freeform 111"/>
            <p:cNvSpPr/>
            <p:nvPr/>
          </p:nvSpPr>
          <p:spPr>
            <a:xfrm>
              <a:off x="10695" y="12488"/>
              <a:ext cx="791410" cy="570942"/>
            </a:xfrm>
            <a:custGeom>
              <a:avLst/>
              <a:gdLst/>
              <a:ahLst/>
              <a:cxnLst/>
              <a:rect l="l" t="t" r="r" b="b"/>
              <a:pathLst>
                <a:path w="791410" h="570942">
                  <a:moveTo>
                    <a:pt x="409376" y="7138"/>
                  </a:moveTo>
                  <a:lnTo>
                    <a:pt x="788434" y="551316"/>
                  </a:lnTo>
                  <a:cubicBezTo>
                    <a:pt x="791093" y="555133"/>
                    <a:pt x="791410" y="560111"/>
                    <a:pt x="789257" y="564234"/>
                  </a:cubicBezTo>
                  <a:cubicBezTo>
                    <a:pt x="787104" y="568357"/>
                    <a:pt x="782838" y="570942"/>
                    <a:pt x="778187" y="570942"/>
                  </a:cubicBezTo>
                  <a:lnTo>
                    <a:pt x="13223" y="570942"/>
                  </a:lnTo>
                  <a:cubicBezTo>
                    <a:pt x="8572" y="570942"/>
                    <a:pt x="4306" y="568357"/>
                    <a:pt x="2153" y="564234"/>
                  </a:cubicBezTo>
                  <a:cubicBezTo>
                    <a:pt x="0" y="560111"/>
                    <a:pt x="317" y="555133"/>
                    <a:pt x="2976" y="551316"/>
                  </a:cubicBezTo>
                  <a:lnTo>
                    <a:pt x="382034" y="7138"/>
                  </a:lnTo>
                  <a:cubicBezTo>
                    <a:pt x="385149" y="2666"/>
                    <a:pt x="390255" y="0"/>
                    <a:pt x="395705" y="0"/>
                  </a:cubicBezTo>
                  <a:cubicBezTo>
                    <a:pt x="401155" y="0"/>
                    <a:pt x="406261" y="2666"/>
                    <a:pt x="409376" y="7138"/>
                  </a:cubicBezTo>
                  <a:close/>
                </a:path>
              </a:pathLst>
            </a:custGeom>
            <a:solidFill>
              <a:srgbClr val="A8EBEB"/>
            </a:solidFill>
          </p:spPr>
        </p:sp>
        <p:sp>
          <p:nvSpPr>
            <p:cNvPr id="112" name="TextBox 112"/>
            <p:cNvSpPr txBox="1"/>
            <p:nvPr/>
          </p:nvSpPr>
          <p:spPr>
            <a:xfrm>
              <a:off x="127000" y="232778"/>
              <a:ext cx="558800" cy="308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3" name="Group 113"/>
          <p:cNvGrpSpPr/>
          <p:nvPr/>
        </p:nvGrpSpPr>
        <p:grpSpPr>
          <a:xfrm rot="-10800000">
            <a:off x="2339940" y="1969438"/>
            <a:ext cx="2440317" cy="1069996"/>
            <a:chOff x="0" y="0"/>
            <a:chExt cx="1830272" cy="802512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1830272" cy="802512"/>
            </a:xfrm>
            <a:custGeom>
              <a:avLst/>
              <a:gdLst/>
              <a:ahLst/>
              <a:cxnLst/>
              <a:rect l="l" t="t" r="r" b="b"/>
              <a:pathLst>
                <a:path w="1830272" h="802512">
                  <a:moveTo>
                    <a:pt x="57105" y="0"/>
                  </a:moveTo>
                  <a:lnTo>
                    <a:pt x="1773167" y="0"/>
                  </a:lnTo>
                  <a:cubicBezTo>
                    <a:pt x="1804705" y="0"/>
                    <a:pt x="1830272" y="25567"/>
                    <a:pt x="1830272" y="57105"/>
                  </a:cubicBezTo>
                  <a:lnTo>
                    <a:pt x="1830272" y="745407"/>
                  </a:lnTo>
                  <a:cubicBezTo>
                    <a:pt x="1830272" y="776945"/>
                    <a:pt x="1804705" y="802512"/>
                    <a:pt x="1773167" y="802512"/>
                  </a:cubicBezTo>
                  <a:lnTo>
                    <a:pt x="57105" y="802512"/>
                  </a:lnTo>
                  <a:cubicBezTo>
                    <a:pt x="25567" y="802512"/>
                    <a:pt x="0" y="776945"/>
                    <a:pt x="0" y="745407"/>
                  </a:cubicBezTo>
                  <a:lnTo>
                    <a:pt x="0" y="57105"/>
                  </a:lnTo>
                  <a:cubicBezTo>
                    <a:pt x="0" y="25567"/>
                    <a:pt x="25567" y="0"/>
                    <a:pt x="571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5" name="TextBox 115"/>
            <p:cNvSpPr txBox="1"/>
            <p:nvPr/>
          </p:nvSpPr>
          <p:spPr>
            <a:xfrm>
              <a:off x="0" y="-47625"/>
              <a:ext cx="1830272" cy="850137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6" name="Group 116"/>
          <p:cNvGrpSpPr/>
          <p:nvPr/>
        </p:nvGrpSpPr>
        <p:grpSpPr>
          <a:xfrm rot="5400000">
            <a:off x="4714309" y="2701769"/>
            <a:ext cx="323686" cy="232342"/>
            <a:chOff x="0" y="0"/>
            <a:chExt cx="812800" cy="583430"/>
          </a:xfrm>
        </p:grpSpPr>
        <p:sp>
          <p:nvSpPr>
            <p:cNvPr id="117" name="Freeform 117"/>
            <p:cNvSpPr/>
            <p:nvPr/>
          </p:nvSpPr>
          <p:spPr>
            <a:xfrm>
              <a:off x="10695" y="12488"/>
              <a:ext cx="791410" cy="570942"/>
            </a:xfrm>
            <a:custGeom>
              <a:avLst/>
              <a:gdLst/>
              <a:ahLst/>
              <a:cxnLst/>
              <a:rect l="l" t="t" r="r" b="b"/>
              <a:pathLst>
                <a:path w="791410" h="570942">
                  <a:moveTo>
                    <a:pt x="409376" y="7138"/>
                  </a:moveTo>
                  <a:lnTo>
                    <a:pt x="788434" y="551316"/>
                  </a:lnTo>
                  <a:cubicBezTo>
                    <a:pt x="791093" y="555133"/>
                    <a:pt x="791410" y="560111"/>
                    <a:pt x="789257" y="564234"/>
                  </a:cubicBezTo>
                  <a:cubicBezTo>
                    <a:pt x="787104" y="568357"/>
                    <a:pt x="782838" y="570942"/>
                    <a:pt x="778187" y="570942"/>
                  </a:cubicBezTo>
                  <a:lnTo>
                    <a:pt x="13223" y="570942"/>
                  </a:lnTo>
                  <a:cubicBezTo>
                    <a:pt x="8572" y="570942"/>
                    <a:pt x="4306" y="568357"/>
                    <a:pt x="2153" y="564234"/>
                  </a:cubicBezTo>
                  <a:cubicBezTo>
                    <a:pt x="0" y="560111"/>
                    <a:pt x="317" y="555133"/>
                    <a:pt x="2976" y="551316"/>
                  </a:cubicBezTo>
                  <a:lnTo>
                    <a:pt x="382034" y="7138"/>
                  </a:lnTo>
                  <a:cubicBezTo>
                    <a:pt x="385149" y="2666"/>
                    <a:pt x="390255" y="0"/>
                    <a:pt x="395705" y="0"/>
                  </a:cubicBezTo>
                  <a:cubicBezTo>
                    <a:pt x="401155" y="0"/>
                    <a:pt x="406261" y="2666"/>
                    <a:pt x="409376" y="7138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25500"/>
                  </a:srgbClr>
                </a:gs>
              </a:gsLst>
              <a:lin ang="0"/>
            </a:gradFill>
          </p:spPr>
        </p:sp>
        <p:sp>
          <p:nvSpPr>
            <p:cNvPr id="118" name="TextBox 118"/>
            <p:cNvSpPr txBox="1"/>
            <p:nvPr/>
          </p:nvSpPr>
          <p:spPr>
            <a:xfrm>
              <a:off x="127000" y="232778"/>
              <a:ext cx="558800" cy="308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9" name="Group 119"/>
          <p:cNvGrpSpPr/>
          <p:nvPr/>
        </p:nvGrpSpPr>
        <p:grpSpPr>
          <a:xfrm rot="-10800000">
            <a:off x="1434093" y="3219389"/>
            <a:ext cx="2440317" cy="1069996"/>
            <a:chOff x="0" y="0"/>
            <a:chExt cx="1830272" cy="802512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1830272" cy="802512"/>
            </a:xfrm>
            <a:custGeom>
              <a:avLst/>
              <a:gdLst/>
              <a:ahLst/>
              <a:cxnLst/>
              <a:rect l="l" t="t" r="r" b="b"/>
              <a:pathLst>
                <a:path w="1830272" h="802512">
                  <a:moveTo>
                    <a:pt x="57105" y="0"/>
                  </a:moveTo>
                  <a:lnTo>
                    <a:pt x="1773167" y="0"/>
                  </a:lnTo>
                  <a:cubicBezTo>
                    <a:pt x="1804705" y="0"/>
                    <a:pt x="1830272" y="25567"/>
                    <a:pt x="1830272" y="57105"/>
                  </a:cubicBezTo>
                  <a:lnTo>
                    <a:pt x="1830272" y="745407"/>
                  </a:lnTo>
                  <a:cubicBezTo>
                    <a:pt x="1830272" y="776945"/>
                    <a:pt x="1804705" y="802512"/>
                    <a:pt x="1773167" y="802512"/>
                  </a:cubicBezTo>
                  <a:lnTo>
                    <a:pt x="57105" y="802512"/>
                  </a:lnTo>
                  <a:cubicBezTo>
                    <a:pt x="25567" y="802512"/>
                    <a:pt x="0" y="776945"/>
                    <a:pt x="0" y="745407"/>
                  </a:cubicBezTo>
                  <a:lnTo>
                    <a:pt x="0" y="57105"/>
                  </a:lnTo>
                  <a:cubicBezTo>
                    <a:pt x="0" y="25567"/>
                    <a:pt x="25567" y="0"/>
                    <a:pt x="571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1" name="TextBox 121"/>
            <p:cNvSpPr txBox="1"/>
            <p:nvPr/>
          </p:nvSpPr>
          <p:spPr>
            <a:xfrm>
              <a:off x="0" y="-47625"/>
              <a:ext cx="1830272" cy="850137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2"/>
          <p:cNvGrpSpPr/>
          <p:nvPr/>
        </p:nvGrpSpPr>
        <p:grpSpPr>
          <a:xfrm rot="5400000">
            <a:off x="3808462" y="3816185"/>
            <a:ext cx="323686" cy="232342"/>
            <a:chOff x="0" y="0"/>
            <a:chExt cx="812800" cy="583430"/>
          </a:xfrm>
        </p:grpSpPr>
        <p:sp>
          <p:nvSpPr>
            <p:cNvPr id="123" name="Freeform 123"/>
            <p:cNvSpPr/>
            <p:nvPr/>
          </p:nvSpPr>
          <p:spPr>
            <a:xfrm>
              <a:off x="10695" y="12488"/>
              <a:ext cx="791410" cy="570942"/>
            </a:xfrm>
            <a:custGeom>
              <a:avLst/>
              <a:gdLst/>
              <a:ahLst/>
              <a:cxnLst/>
              <a:rect l="l" t="t" r="r" b="b"/>
              <a:pathLst>
                <a:path w="791410" h="570942">
                  <a:moveTo>
                    <a:pt x="409376" y="7138"/>
                  </a:moveTo>
                  <a:lnTo>
                    <a:pt x="788434" y="551316"/>
                  </a:lnTo>
                  <a:cubicBezTo>
                    <a:pt x="791093" y="555133"/>
                    <a:pt x="791410" y="560111"/>
                    <a:pt x="789257" y="564234"/>
                  </a:cubicBezTo>
                  <a:cubicBezTo>
                    <a:pt x="787104" y="568357"/>
                    <a:pt x="782838" y="570942"/>
                    <a:pt x="778187" y="570942"/>
                  </a:cubicBezTo>
                  <a:lnTo>
                    <a:pt x="13223" y="570942"/>
                  </a:lnTo>
                  <a:cubicBezTo>
                    <a:pt x="8572" y="570942"/>
                    <a:pt x="4306" y="568357"/>
                    <a:pt x="2153" y="564234"/>
                  </a:cubicBezTo>
                  <a:cubicBezTo>
                    <a:pt x="0" y="560111"/>
                    <a:pt x="317" y="555133"/>
                    <a:pt x="2976" y="551316"/>
                  </a:cubicBezTo>
                  <a:lnTo>
                    <a:pt x="382034" y="7138"/>
                  </a:lnTo>
                  <a:cubicBezTo>
                    <a:pt x="385149" y="2666"/>
                    <a:pt x="390255" y="0"/>
                    <a:pt x="395705" y="0"/>
                  </a:cubicBezTo>
                  <a:cubicBezTo>
                    <a:pt x="401155" y="0"/>
                    <a:pt x="406261" y="2666"/>
                    <a:pt x="409376" y="7138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25500"/>
                  </a:srgbClr>
                </a:gs>
              </a:gsLst>
              <a:lin ang="0"/>
            </a:gradFill>
          </p:spPr>
        </p:sp>
        <p:sp>
          <p:nvSpPr>
            <p:cNvPr id="124" name="TextBox 124"/>
            <p:cNvSpPr txBox="1"/>
            <p:nvPr/>
          </p:nvSpPr>
          <p:spPr>
            <a:xfrm>
              <a:off x="127000" y="232778"/>
              <a:ext cx="558800" cy="308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" name="Group 125"/>
          <p:cNvGrpSpPr/>
          <p:nvPr/>
        </p:nvGrpSpPr>
        <p:grpSpPr>
          <a:xfrm rot="-10800000">
            <a:off x="2107597" y="4468340"/>
            <a:ext cx="2440317" cy="1069996"/>
            <a:chOff x="0" y="0"/>
            <a:chExt cx="1830272" cy="802512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1830272" cy="802512"/>
            </a:xfrm>
            <a:custGeom>
              <a:avLst/>
              <a:gdLst/>
              <a:ahLst/>
              <a:cxnLst/>
              <a:rect l="l" t="t" r="r" b="b"/>
              <a:pathLst>
                <a:path w="1830272" h="802512">
                  <a:moveTo>
                    <a:pt x="57105" y="0"/>
                  </a:moveTo>
                  <a:lnTo>
                    <a:pt x="1773167" y="0"/>
                  </a:lnTo>
                  <a:cubicBezTo>
                    <a:pt x="1804705" y="0"/>
                    <a:pt x="1830272" y="25567"/>
                    <a:pt x="1830272" y="57105"/>
                  </a:cubicBezTo>
                  <a:lnTo>
                    <a:pt x="1830272" y="745407"/>
                  </a:lnTo>
                  <a:cubicBezTo>
                    <a:pt x="1830272" y="776945"/>
                    <a:pt x="1804705" y="802512"/>
                    <a:pt x="1773167" y="802512"/>
                  </a:cubicBezTo>
                  <a:lnTo>
                    <a:pt x="57105" y="802512"/>
                  </a:lnTo>
                  <a:cubicBezTo>
                    <a:pt x="25567" y="802512"/>
                    <a:pt x="0" y="776945"/>
                    <a:pt x="0" y="745407"/>
                  </a:cubicBezTo>
                  <a:lnTo>
                    <a:pt x="0" y="57105"/>
                  </a:lnTo>
                  <a:cubicBezTo>
                    <a:pt x="0" y="25567"/>
                    <a:pt x="25567" y="0"/>
                    <a:pt x="571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7" name="TextBox 127"/>
            <p:cNvSpPr txBox="1"/>
            <p:nvPr/>
          </p:nvSpPr>
          <p:spPr>
            <a:xfrm>
              <a:off x="0" y="-47625"/>
              <a:ext cx="1830272" cy="850137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8" name="Group 128"/>
          <p:cNvGrpSpPr/>
          <p:nvPr/>
        </p:nvGrpSpPr>
        <p:grpSpPr>
          <a:xfrm rot="5400000">
            <a:off x="4481967" y="4635166"/>
            <a:ext cx="323686" cy="232342"/>
            <a:chOff x="0" y="0"/>
            <a:chExt cx="812800" cy="583430"/>
          </a:xfrm>
        </p:grpSpPr>
        <p:sp>
          <p:nvSpPr>
            <p:cNvPr id="129" name="Freeform 129"/>
            <p:cNvSpPr/>
            <p:nvPr/>
          </p:nvSpPr>
          <p:spPr>
            <a:xfrm>
              <a:off x="10695" y="12488"/>
              <a:ext cx="791410" cy="570942"/>
            </a:xfrm>
            <a:custGeom>
              <a:avLst/>
              <a:gdLst/>
              <a:ahLst/>
              <a:cxnLst/>
              <a:rect l="l" t="t" r="r" b="b"/>
              <a:pathLst>
                <a:path w="791410" h="570942">
                  <a:moveTo>
                    <a:pt x="409376" y="7138"/>
                  </a:moveTo>
                  <a:lnTo>
                    <a:pt x="788434" y="551316"/>
                  </a:lnTo>
                  <a:cubicBezTo>
                    <a:pt x="791093" y="555133"/>
                    <a:pt x="791410" y="560111"/>
                    <a:pt x="789257" y="564234"/>
                  </a:cubicBezTo>
                  <a:cubicBezTo>
                    <a:pt x="787104" y="568357"/>
                    <a:pt x="782838" y="570942"/>
                    <a:pt x="778187" y="570942"/>
                  </a:cubicBezTo>
                  <a:lnTo>
                    <a:pt x="13223" y="570942"/>
                  </a:lnTo>
                  <a:cubicBezTo>
                    <a:pt x="8572" y="570942"/>
                    <a:pt x="4306" y="568357"/>
                    <a:pt x="2153" y="564234"/>
                  </a:cubicBezTo>
                  <a:cubicBezTo>
                    <a:pt x="0" y="560111"/>
                    <a:pt x="317" y="555133"/>
                    <a:pt x="2976" y="551316"/>
                  </a:cubicBezTo>
                  <a:lnTo>
                    <a:pt x="382034" y="7138"/>
                  </a:lnTo>
                  <a:cubicBezTo>
                    <a:pt x="385149" y="2666"/>
                    <a:pt x="390255" y="0"/>
                    <a:pt x="395705" y="0"/>
                  </a:cubicBezTo>
                  <a:cubicBezTo>
                    <a:pt x="401155" y="0"/>
                    <a:pt x="406261" y="2666"/>
                    <a:pt x="409376" y="7138"/>
                  </a:cubicBez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44000"/>
                  </a:srgbClr>
                </a:gs>
                <a:gs pos="100000">
                  <a:srgbClr val="4AB1B4">
                    <a:alpha val="25500"/>
                  </a:srgbClr>
                </a:gs>
              </a:gsLst>
              <a:lin ang="0"/>
            </a:gradFill>
          </p:spPr>
        </p:sp>
        <p:sp>
          <p:nvSpPr>
            <p:cNvPr id="130" name="TextBox 130"/>
            <p:cNvSpPr txBox="1"/>
            <p:nvPr/>
          </p:nvSpPr>
          <p:spPr>
            <a:xfrm>
              <a:off x="127000" y="232778"/>
              <a:ext cx="558800" cy="308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14794778" y="3894478"/>
            <a:ext cx="2440317" cy="1069996"/>
            <a:chOff x="0" y="0"/>
            <a:chExt cx="1830272" cy="802512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1830272" cy="802512"/>
            </a:xfrm>
            <a:custGeom>
              <a:avLst/>
              <a:gdLst/>
              <a:ahLst/>
              <a:cxnLst/>
              <a:rect l="l" t="t" r="r" b="b"/>
              <a:pathLst>
                <a:path w="1830272" h="802512">
                  <a:moveTo>
                    <a:pt x="57105" y="0"/>
                  </a:moveTo>
                  <a:lnTo>
                    <a:pt x="1773167" y="0"/>
                  </a:lnTo>
                  <a:cubicBezTo>
                    <a:pt x="1804705" y="0"/>
                    <a:pt x="1830272" y="25567"/>
                    <a:pt x="1830272" y="57105"/>
                  </a:cubicBezTo>
                  <a:lnTo>
                    <a:pt x="1830272" y="745407"/>
                  </a:lnTo>
                  <a:cubicBezTo>
                    <a:pt x="1830272" y="776945"/>
                    <a:pt x="1804705" y="802512"/>
                    <a:pt x="1773167" y="802512"/>
                  </a:cubicBezTo>
                  <a:lnTo>
                    <a:pt x="57105" y="802512"/>
                  </a:lnTo>
                  <a:cubicBezTo>
                    <a:pt x="25567" y="802512"/>
                    <a:pt x="0" y="776945"/>
                    <a:pt x="0" y="745407"/>
                  </a:cubicBezTo>
                  <a:lnTo>
                    <a:pt x="0" y="57105"/>
                  </a:lnTo>
                  <a:cubicBezTo>
                    <a:pt x="0" y="25567"/>
                    <a:pt x="25567" y="0"/>
                    <a:pt x="571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3" name="TextBox 133"/>
            <p:cNvSpPr txBox="1"/>
            <p:nvPr/>
          </p:nvSpPr>
          <p:spPr>
            <a:xfrm>
              <a:off x="0" y="-47625"/>
              <a:ext cx="1830272" cy="850137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4" name="Group 134"/>
          <p:cNvGrpSpPr/>
          <p:nvPr/>
        </p:nvGrpSpPr>
        <p:grpSpPr>
          <a:xfrm rot="-5400000">
            <a:off x="14537040" y="4135336"/>
            <a:ext cx="323686" cy="232342"/>
            <a:chOff x="0" y="0"/>
            <a:chExt cx="812800" cy="583430"/>
          </a:xfrm>
        </p:grpSpPr>
        <p:sp>
          <p:nvSpPr>
            <p:cNvPr id="135" name="Freeform 135"/>
            <p:cNvSpPr/>
            <p:nvPr/>
          </p:nvSpPr>
          <p:spPr>
            <a:xfrm>
              <a:off x="10695" y="12488"/>
              <a:ext cx="791410" cy="570942"/>
            </a:xfrm>
            <a:custGeom>
              <a:avLst/>
              <a:gdLst/>
              <a:ahLst/>
              <a:cxnLst/>
              <a:rect l="l" t="t" r="r" b="b"/>
              <a:pathLst>
                <a:path w="791410" h="570942">
                  <a:moveTo>
                    <a:pt x="409376" y="7138"/>
                  </a:moveTo>
                  <a:lnTo>
                    <a:pt x="788434" y="551316"/>
                  </a:lnTo>
                  <a:cubicBezTo>
                    <a:pt x="791093" y="555133"/>
                    <a:pt x="791410" y="560111"/>
                    <a:pt x="789257" y="564234"/>
                  </a:cubicBezTo>
                  <a:cubicBezTo>
                    <a:pt x="787104" y="568357"/>
                    <a:pt x="782838" y="570942"/>
                    <a:pt x="778187" y="570942"/>
                  </a:cubicBezTo>
                  <a:lnTo>
                    <a:pt x="13223" y="570942"/>
                  </a:lnTo>
                  <a:cubicBezTo>
                    <a:pt x="8572" y="570942"/>
                    <a:pt x="4306" y="568357"/>
                    <a:pt x="2153" y="564234"/>
                  </a:cubicBezTo>
                  <a:cubicBezTo>
                    <a:pt x="0" y="560111"/>
                    <a:pt x="317" y="555133"/>
                    <a:pt x="2976" y="551316"/>
                  </a:cubicBezTo>
                  <a:lnTo>
                    <a:pt x="382034" y="7138"/>
                  </a:lnTo>
                  <a:cubicBezTo>
                    <a:pt x="385149" y="2666"/>
                    <a:pt x="390255" y="0"/>
                    <a:pt x="395705" y="0"/>
                  </a:cubicBezTo>
                  <a:cubicBezTo>
                    <a:pt x="401155" y="0"/>
                    <a:pt x="406261" y="2666"/>
                    <a:pt x="409376" y="7138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4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6" name="TextBox 136"/>
            <p:cNvSpPr txBox="1"/>
            <p:nvPr/>
          </p:nvSpPr>
          <p:spPr>
            <a:xfrm>
              <a:off x="127000" y="232778"/>
              <a:ext cx="558800" cy="308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7" name="Group 137"/>
          <p:cNvGrpSpPr/>
          <p:nvPr/>
        </p:nvGrpSpPr>
        <p:grpSpPr>
          <a:xfrm>
            <a:off x="14645695" y="1909787"/>
            <a:ext cx="2440317" cy="1069996"/>
            <a:chOff x="0" y="0"/>
            <a:chExt cx="1830272" cy="802512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1830272" cy="802512"/>
            </a:xfrm>
            <a:custGeom>
              <a:avLst/>
              <a:gdLst/>
              <a:ahLst/>
              <a:cxnLst/>
              <a:rect l="l" t="t" r="r" b="b"/>
              <a:pathLst>
                <a:path w="1830272" h="802512">
                  <a:moveTo>
                    <a:pt x="57105" y="0"/>
                  </a:moveTo>
                  <a:lnTo>
                    <a:pt x="1773167" y="0"/>
                  </a:lnTo>
                  <a:cubicBezTo>
                    <a:pt x="1804705" y="0"/>
                    <a:pt x="1830272" y="25567"/>
                    <a:pt x="1830272" y="57105"/>
                  </a:cubicBezTo>
                  <a:lnTo>
                    <a:pt x="1830272" y="745407"/>
                  </a:lnTo>
                  <a:cubicBezTo>
                    <a:pt x="1830272" y="776945"/>
                    <a:pt x="1804705" y="802512"/>
                    <a:pt x="1773167" y="802512"/>
                  </a:cubicBezTo>
                  <a:lnTo>
                    <a:pt x="57105" y="802512"/>
                  </a:lnTo>
                  <a:cubicBezTo>
                    <a:pt x="25567" y="802512"/>
                    <a:pt x="0" y="776945"/>
                    <a:pt x="0" y="745407"/>
                  </a:cubicBezTo>
                  <a:lnTo>
                    <a:pt x="0" y="57105"/>
                  </a:lnTo>
                  <a:cubicBezTo>
                    <a:pt x="0" y="25567"/>
                    <a:pt x="25567" y="0"/>
                    <a:pt x="571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9" name="TextBox 139"/>
            <p:cNvSpPr txBox="1"/>
            <p:nvPr/>
          </p:nvSpPr>
          <p:spPr>
            <a:xfrm>
              <a:off x="0" y="-47625"/>
              <a:ext cx="1830272" cy="850137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0" name="Group 140"/>
          <p:cNvGrpSpPr/>
          <p:nvPr/>
        </p:nvGrpSpPr>
        <p:grpSpPr>
          <a:xfrm rot="-5400000">
            <a:off x="14387957" y="2580614"/>
            <a:ext cx="323686" cy="232342"/>
            <a:chOff x="0" y="0"/>
            <a:chExt cx="812800" cy="583430"/>
          </a:xfrm>
        </p:grpSpPr>
        <p:sp>
          <p:nvSpPr>
            <p:cNvPr id="141" name="Freeform 141"/>
            <p:cNvSpPr/>
            <p:nvPr/>
          </p:nvSpPr>
          <p:spPr>
            <a:xfrm>
              <a:off x="10695" y="12488"/>
              <a:ext cx="791410" cy="570942"/>
            </a:xfrm>
            <a:custGeom>
              <a:avLst/>
              <a:gdLst/>
              <a:ahLst/>
              <a:cxnLst/>
              <a:rect l="l" t="t" r="r" b="b"/>
              <a:pathLst>
                <a:path w="791410" h="570942">
                  <a:moveTo>
                    <a:pt x="409376" y="7138"/>
                  </a:moveTo>
                  <a:lnTo>
                    <a:pt x="788434" y="551316"/>
                  </a:lnTo>
                  <a:cubicBezTo>
                    <a:pt x="791093" y="555133"/>
                    <a:pt x="791410" y="560111"/>
                    <a:pt x="789257" y="564234"/>
                  </a:cubicBezTo>
                  <a:cubicBezTo>
                    <a:pt x="787104" y="568357"/>
                    <a:pt x="782838" y="570942"/>
                    <a:pt x="778187" y="570942"/>
                  </a:cubicBezTo>
                  <a:lnTo>
                    <a:pt x="13223" y="570942"/>
                  </a:lnTo>
                  <a:cubicBezTo>
                    <a:pt x="8572" y="570942"/>
                    <a:pt x="4306" y="568357"/>
                    <a:pt x="2153" y="564234"/>
                  </a:cubicBezTo>
                  <a:cubicBezTo>
                    <a:pt x="0" y="560111"/>
                    <a:pt x="317" y="555133"/>
                    <a:pt x="2976" y="551316"/>
                  </a:cubicBezTo>
                  <a:lnTo>
                    <a:pt x="382034" y="7138"/>
                  </a:lnTo>
                  <a:cubicBezTo>
                    <a:pt x="385149" y="2666"/>
                    <a:pt x="390255" y="0"/>
                    <a:pt x="395705" y="0"/>
                  </a:cubicBezTo>
                  <a:cubicBezTo>
                    <a:pt x="401155" y="0"/>
                    <a:pt x="406261" y="2666"/>
                    <a:pt x="409376" y="7138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4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2" name="TextBox 142"/>
            <p:cNvSpPr txBox="1"/>
            <p:nvPr/>
          </p:nvSpPr>
          <p:spPr>
            <a:xfrm>
              <a:off x="127000" y="232778"/>
              <a:ext cx="558800" cy="308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15961096" y="7104399"/>
            <a:ext cx="11505516" cy="6594889"/>
            <a:chOff x="0" y="0"/>
            <a:chExt cx="1218611" cy="698500"/>
          </a:xfrm>
        </p:grpSpPr>
        <p:sp>
          <p:nvSpPr>
            <p:cNvPr id="144" name="Freeform 144"/>
            <p:cNvSpPr/>
            <p:nvPr/>
          </p:nvSpPr>
          <p:spPr>
            <a:xfrm>
              <a:off x="7365" y="0"/>
              <a:ext cx="1203881" cy="698500"/>
            </a:xfrm>
            <a:custGeom>
              <a:avLst/>
              <a:gdLst/>
              <a:ahLst/>
              <a:cxnLst/>
              <a:rect l="l" t="t" r="r" b="b"/>
              <a:pathLst>
                <a:path w="1203881" h="698500">
                  <a:moveTo>
                    <a:pt x="1191958" y="382402"/>
                  </a:moveTo>
                  <a:lnTo>
                    <a:pt x="1027334" y="665348"/>
                  </a:lnTo>
                  <a:cubicBezTo>
                    <a:pt x="1015392" y="685873"/>
                    <a:pt x="993437" y="698500"/>
                    <a:pt x="969691" y="698500"/>
                  </a:cubicBezTo>
                  <a:lnTo>
                    <a:pt x="234190" y="698500"/>
                  </a:lnTo>
                  <a:cubicBezTo>
                    <a:pt x="210443" y="698500"/>
                    <a:pt x="188489" y="685873"/>
                    <a:pt x="176547" y="665348"/>
                  </a:cubicBezTo>
                  <a:lnTo>
                    <a:pt x="11923" y="382402"/>
                  </a:lnTo>
                  <a:cubicBezTo>
                    <a:pt x="0" y="361909"/>
                    <a:pt x="0" y="336591"/>
                    <a:pt x="11923" y="316098"/>
                  </a:cubicBezTo>
                  <a:lnTo>
                    <a:pt x="176547" y="33152"/>
                  </a:lnTo>
                  <a:cubicBezTo>
                    <a:pt x="188489" y="12627"/>
                    <a:pt x="210443" y="0"/>
                    <a:pt x="234190" y="0"/>
                  </a:cubicBezTo>
                  <a:lnTo>
                    <a:pt x="969691" y="0"/>
                  </a:lnTo>
                  <a:cubicBezTo>
                    <a:pt x="993437" y="0"/>
                    <a:pt x="1015392" y="12627"/>
                    <a:pt x="1027334" y="33152"/>
                  </a:cubicBezTo>
                  <a:lnTo>
                    <a:pt x="1191958" y="316098"/>
                  </a:lnTo>
                  <a:cubicBezTo>
                    <a:pt x="1203881" y="336591"/>
                    <a:pt x="1203881" y="361909"/>
                    <a:pt x="1191958" y="38240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5" name="TextBox 145"/>
            <p:cNvSpPr txBox="1"/>
            <p:nvPr/>
          </p:nvSpPr>
          <p:spPr>
            <a:xfrm>
              <a:off x="114300" y="-38100"/>
              <a:ext cx="99001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16732621" y="6608312"/>
            <a:ext cx="4511381" cy="3876968"/>
            <a:chOff x="0" y="0"/>
            <a:chExt cx="812800" cy="698500"/>
          </a:xfrm>
        </p:grpSpPr>
        <p:sp>
          <p:nvSpPr>
            <p:cNvPr id="147" name="Freeform 147"/>
            <p:cNvSpPr/>
            <p:nvPr/>
          </p:nvSpPr>
          <p:spPr>
            <a:xfrm>
              <a:off x="9556" y="0"/>
              <a:ext cx="793687" cy="698500"/>
            </a:xfrm>
            <a:custGeom>
              <a:avLst/>
              <a:gdLst/>
              <a:ahLst/>
              <a:cxnLst/>
              <a:rect l="l" t="t" r="r" b="b"/>
              <a:pathLst>
                <a:path w="793687" h="698500">
                  <a:moveTo>
                    <a:pt x="778217" y="392266"/>
                  </a:moveTo>
                  <a:lnTo>
                    <a:pt x="625071" y="655484"/>
                  </a:lnTo>
                  <a:cubicBezTo>
                    <a:pt x="609576" y="682116"/>
                    <a:pt x="581089" y="698500"/>
                    <a:pt x="550278" y="698500"/>
                  </a:cubicBezTo>
                  <a:lnTo>
                    <a:pt x="243411" y="698500"/>
                  </a:lnTo>
                  <a:cubicBezTo>
                    <a:pt x="212599" y="698500"/>
                    <a:pt x="184112" y="682116"/>
                    <a:pt x="168617" y="655484"/>
                  </a:cubicBezTo>
                  <a:lnTo>
                    <a:pt x="15471" y="392266"/>
                  </a:lnTo>
                  <a:cubicBezTo>
                    <a:pt x="0" y="365675"/>
                    <a:pt x="0" y="332825"/>
                    <a:pt x="15471" y="306234"/>
                  </a:cubicBezTo>
                  <a:lnTo>
                    <a:pt x="168617" y="43016"/>
                  </a:lnTo>
                  <a:cubicBezTo>
                    <a:pt x="184112" y="16384"/>
                    <a:pt x="212599" y="0"/>
                    <a:pt x="243411" y="0"/>
                  </a:cubicBezTo>
                  <a:lnTo>
                    <a:pt x="550278" y="0"/>
                  </a:lnTo>
                  <a:cubicBezTo>
                    <a:pt x="581089" y="0"/>
                    <a:pt x="609576" y="16384"/>
                    <a:pt x="625071" y="43016"/>
                  </a:cubicBezTo>
                  <a:lnTo>
                    <a:pt x="778217" y="306234"/>
                  </a:lnTo>
                  <a:cubicBezTo>
                    <a:pt x="793688" y="332825"/>
                    <a:pt x="793688" y="365675"/>
                    <a:pt x="778217" y="3922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148" name="TextBox 14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9" name="Group 149"/>
          <p:cNvGrpSpPr/>
          <p:nvPr/>
        </p:nvGrpSpPr>
        <p:grpSpPr>
          <a:xfrm>
            <a:off x="-3009892" y="8304647"/>
            <a:ext cx="5077432" cy="4363418"/>
            <a:chOff x="0" y="0"/>
            <a:chExt cx="812800" cy="698500"/>
          </a:xfrm>
        </p:grpSpPr>
        <p:sp>
          <p:nvSpPr>
            <p:cNvPr id="150" name="Freeform 150"/>
            <p:cNvSpPr/>
            <p:nvPr/>
          </p:nvSpPr>
          <p:spPr>
            <a:xfrm>
              <a:off x="8491" y="0"/>
              <a:ext cx="795818" cy="698500"/>
            </a:xfrm>
            <a:custGeom>
              <a:avLst/>
              <a:gdLst/>
              <a:ahLst/>
              <a:cxnLst/>
              <a:rect l="l" t="t" r="r" b="b"/>
              <a:pathLst>
                <a:path w="795818" h="698500">
                  <a:moveTo>
                    <a:pt x="782072" y="387470"/>
                  </a:moveTo>
                  <a:lnTo>
                    <a:pt x="623346" y="660280"/>
                  </a:lnTo>
                  <a:cubicBezTo>
                    <a:pt x="609579" y="683943"/>
                    <a:pt x="584267" y="698500"/>
                    <a:pt x="556891" y="698500"/>
                  </a:cubicBezTo>
                  <a:lnTo>
                    <a:pt x="238927" y="698500"/>
                  </a:lnTo>
                  <a:cubicBezTo>
                    <a:pt x="211551" y="698500"/>
                    <a:pt x="186239" y="683943"/>
                    <a:pt x="172472" y="660280"/>
                  </a:cubicBezTo>
                  <a:lnTo>
                    <a:pt x="13746" y="387470"/>
                  </a:lnTo>
                  <a:cubicBezTo>
                    <a:pt x="0" y="363844"/>
                    <a:pt x="0" y="334656"/>
                    <a:pt x="13746" y="311030"/>
                  </a:cubicBezTo>
                  <a:lnTo>
                    <a:pt x="172472" y="38220"/>
                  </a:lnTo>
                  <a:cubicBezTo>
                    <a:pt x="186239" y="14557"/>
                    <a:pt x="211551" y="0"/>
                    <a:pt x="238927" y="0"/>
                  </a:cubicBezTo>
                  <a:lnTo>
                    <a:pt x="556891" y="0"/>
                  </a:lnTo>
                  <a:cubicBezTo>
                    <a:pt x="584267" y="0"/>
                    <a:pt x="609579" y="14557"/>
                    <a:pt x="623346" y="38220"/>
                  </a:cubicBezTo>
                  <a:lnTo>
                    <a:pt x="782072" y="311030"/>
                  </a:lnTo>
                  <a:cubicBezTo>
                    <a:pt x="795818" y="334656"/>
                    <a:pt x="795818" y="363844"/>
                    <a:pt x="782072" y="3874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151" name="TextBox 15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2" name="AutoShape 152"/>
          <p:cNvSpPr/>
          <p:nvPr/>
        </p:nvSpPr>
        <p:spPr>
          <a:xfrm>
            <a:off x="13802263" y="1057275"/>
            <a:ext cx="9550279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53" name="AutoShape 153"/>
          <p:cNvSpPr/>
          <p:nvPr/>
        </p:nvSpPr>
        <p:spPr>
          <a:xfrm flipH="1">
            <a:off x="-5246315" y="1085850"/>
            <a:ext cx="9550279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54" name="Freeform 154"/>
          <p:cNvSpPr/>
          <p:nvPr/>
        </p:nvSpPr>
        <p:spPr>
          <a:xfrm>
            <a:off x="8368462" y="7008781"/>
            <a:ext cx="233455" cy="242866"/>
          </a:xfrm>
          <a:custGeom>
            <a:avLst/>
            <a:gdLst/>
            <a:ahLst/>
            <a:cxnLst/>
            <a:rect l="l" t="t" r="r" b="b"/>
            <a:pathLst>
              <a:path w="233455" h="242866">
                <a:moveTo>
                  <a:pt x="0" y="0"/>
                </a:moveTo>
                <a:lnTo>
                  <a:pt x="233456" y="0"/>
                </a:lnTo>
                <a:lnTo>
                  <a:pt x="233456" y="242866"/>
                </a:lnTo>
                <a:lnTo>
                  <a:pt x="0" y="242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5" name="TextBox 155"/>
          <p:cNvSpPr txBox="1"/>
          <p:nvPr/>
        </p:nvSpPr>
        <p:spPr>
          <a:xfrm>
            <a:off x="4441786" y="624794"/>
            <a:ext cx="8549762" cy="94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55" b="0" i="0" u="none" strike="noStrike" kern="1200" cap="none" spc="-137" normalizeH="0" baseline="0" noProof="0">
                <a:ln>
                  <a:noFill/>
                </a:ln>
                <a:solidFill>
                  <a:srgbClr val="2C4A74"/>
                </a:solidFill>
                <a:effectLst/>
                <a:uLnTx/>
                <a:uFillTx/>
                <a:latin typeface="Telegraf Bold"/>
                <a:ea typeface="Telegraf Bold"/>
                <a:cs typeface="Telegraf Bold"/>
                <a:sym typeface="Telegraf Bold"/>
              </a:rPr>
              <a:t>Kotter model</a:t>
            </a:r>
          </a:p>
        </p:txBody>
      </p:sp>
      <p:sp>
        <p:nvSpPr>
          <p:cNvPr id="156" name="Freeform 156"/>
          <p:cNvSpPr/>
          <p:nvPr/>
        </p:nvSpPr>
        <p:spPr>
          <a:xfrm>
            <a:off x="8368462" y="7570472"/>
            <a:ext cx="233455" cy="242866"/>
          </a:xfrm>
          <a:custGeom>
            <a:avLst/>
            <a:gdLst/>
            <a:ahLst/>
            <a:cxnLst/>
            <a:rect l="l" t="t" r="r" b="b"/>
            <a:pathLst>
              <a:path w="233455" h="242866">
                <a:moveTo>
                  <a:pt x="0" y="0"/>
                </a:moveTo>
                <a:lnTo>
                  <a:pt x="233456" y="0"/>
                </a:lnTo>
                <a:lnTo>
                  <a:pt x="233456" y="242867"/>
                </a:lnTo>
                <a:lnTo>
                  <a:pt x="0" y="242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7" name="Freeform 157"/>
          <p:cNvSpPr/>
          <p:nvPr/>
        </p:nvSpPr>
        <p:spPr>
          <a:xfrm>
            <a:off x="8368462" y="8132164"/>
            <a:ext cx="233455" cy="242866"/>
          </a:xfrm>
          <a:custGeom>
            <a:avLst/>
            <a:gdLst/>
            <a:ahLst/>
            <a:cxnLst/>
            <a:rect l="l" t="t" r="r" b="b"/>
            <a:pathLst>
              <a:path w="233455" h="242866">
                <a:moveTo>
                  <a:pt x="0" y="0"/>
                </a:moveTo>
                <a:lnTo>
                  <a:pt x="233456" y="0"/>
                </a:lnTo>
                <a:lnTo>
                  <a:pt x="233456" y="242866"/>
                </a:lnTo>
                <a:lnTo>
                  <a:pt x="0" y="242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8" name="Freeform 158"/>
          <p:cNvSpPr/>
          <p:nvPr/>
        </p:nvSpPr>
        <p:spPr>
          <a:xfrm>
            <a:off x="7524958" y="3191266"/>
            <a:ext cx="233455" cy="242866"/>
          </a:xfrm>
          <a:custGeom>
            <a:avLst/>
            <a:gdLst/>
            <a:ahLst/>
            <a:cxnLst/>
            <a:rect l="l" t="t" r="r" b="b"/>
            <a:pathLst>
              <a:path w="233455" h="242866">
                <a:moveTo>
                  <a:pt x="0" y="0"/>
                </a:moveTo>
                <a:lnTo>
                  <a:pt x="233455" y="0"/>
                </a:lnTo>
                <a:lnTo>
                  <a:pt x="233455" y="242866"/>
                </a:lnTo>
                <a:lnTo>
                  <a:pt x="0" y="242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9" name="Freeform 159"/>
          <p:cNvSpPr/>
          <p:nvPr/>
        </p:nvSpPr>
        <p:spPr>
          <a:xfrm>
            <a:off x="7524958" y="3752957"/>
            <a:ext cx="233455" cy="242866"/>
          </a:xfrm>
          <a:custGeom>
            <a:avLst/>
            <a:gdLst/>
            <a:ahLst/>
            <a:cxnLst/>
            <a:rect l="l" t="t" r="r" b="b"/>
            <a:pathLst>
              <a:path w="233455" h="242866">
                <a:moveTo>
                  <a:pt x="0" y="0"/>
                </a:moveTo>
                <a:lnTo>
                  <a:pt x="233455" y="0"/>
                </a:lnTo>
                <a:lnTo>
                  <a:pt x="233455" y="242867"/>
                </a:lnTo>
                <a:lnTo>
                  <a:pt x="0" y="242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0" name="Freeform 160"/>
          <p:cNvSpPr/>
          <p:nvPr/>
        </p:nvSpPr>
        <p:spPr>
          <a:xfrm>
            <a:off x="7524958" y="4314649"/>
            <a:ext cx="233455" cy="242866"/>
          </a:xfrm>
          <a:custGeom>
            <a:avLst/>
            <a:gdLst/>
            <a:ahLst/>
            <a:cxnLst/>
            <a:rect l="l" t="t" r="r" b="b"/>
            <a:pathLst>
              <a:path w="233455" h="242866">
                <a:moveTo>
                  <a:pt x="0" y="0"/>
                </a:moveTo>
                <a:lnTo>
                  <a:pt x="233455" y="0"/>
                </a:lnTo>
                <a:lnTo>
                  <a:pt x="233455" y="242866"/>
                </a:lnTo>
                <a:lnTo>
                  <a:pt x="0" y="242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1" name="Freeform 161"/>
          <p:cNvSpPr/>
          <p:nvPr/>
        </p:nvSpPr>
        <p:spPr>
          <a:xfrm>
            <a:off x="11836090" y="2858653"/>
            <a:ext cx="233455" cy="242866"/>
          </a:xfrm>
          <a:custGeom>
            <a:avLst/>
            <a:gdLst/>
            <a:ahLst/>
            <a:cxnLst/>
            <a:rect l="l" t="t" r="r" b="b"/>
            <a:pathLst>
              <a:path w="233455" h="242866">
                <a:moveTo>
                  <a:pt x="0" y="0"/>
                </a:moveTo>
                <a:lnTo>
                  <a:pt x="233455" y="0"/>
                </a:lnTo>
                <a:lnTo>
                  <a:pt x="233455" y="242866"/>
                </a:lnTo>
                <a:lnTo>
                  <a:pt x="0" y="242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2" name="Freeform 162"/>
          <p:cNvSpPr/>
          <p:nvPr/>
        </p:nvSpPr>
        <p:spPr>
          <a:xfrm>
            <a:off x="11828478" y="3451740"/>
            <a:ext cx="233455" cy="242866"/>
          </a:xfrm>
          <a:custGeom>
            <a:avLst/>
            <a:gdLst/>
            <a:ahLst/>
            <a:cxnLst/>
            <a:rect l="l" t="t" r="r" b="b"/>
            <a:pathLst>
              <a:path w="233455" h="242866">
                <a:moveTo>
                  <a:pt x="0" y="0"/>
                </a:moveTo>
                <a:lnTo>
                  <a:pt x="233455" y="0"/>
                </a:lnTo>
                <a:lnTo>
                  <a:pt x="233455" y="242866"/>
                </a:lnTo>
                <a:lnTo>
                  <a:pt x="0" y="242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95738" y="4572060"/>
            <a:ext cx="12502947" cy="2266000"/>
            <a:chOff x="0" y="0"/>
            <a:chExt cx="1931598" cy="3500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1598" cy="350077"/>
            </a:xfrm>
            <a:custGeom>
              <a:avLst/>
              <a:gdLst/>
              <a:ahLst/>
              <a:cxnLst/>
              <a:rect l="l" t="t" r="r" b="b"/>
              <a:pathLst>
                <a:path w="1931598" h="350077">
                  <a:moveTo>
                    <a:pt x="1728398" y="0"/>
                  </a:moveTo>
                  <a:lnTo>
                    <a:pt x="0" y="0"/>
                  </a:lnTo>
                  <a:lnTo>
                    <a:pt x="203200" y="350077"/>
                  </a:lnTo>
                  <a:lnTo>
                    <a:pt x="1931598" y="350077"/>
                  </a:lnTo>
                  <a:lnTo>
                    <a:pt x="1728398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57150"/>
              <a:ext cx="1728398" cy="407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0384" y="6992300"/>
            <a:ext cx="13047594" cy="2266000"/>
            <a:chOff x="0" y="0"/>
            <a:chExt cx="1995624" cy="3465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5624" cy="346584"/>
            </a:xfrm>
            <a:custGeom>
              <a:avLst/>
              <a:gdLst/>
              <a:ahLst/>
              <a:cxnLst/>
              <a:rect l="l" t="t" r="r" b="b"/>
              <a:pathLst>
                <a:path w="1995624" h="346584">
                  <a:moveTo>
                    <a:pt x="203200" y="0"/>
                  </a:moveTo>
                  <a:lnTo>
                    <a:pt x="1995624" y="0"/>
                  </a:lnTo>
                  <a:lnTo>
                    <a:pt x="1792424" y="346584"/>
                  </a:lnTo>
                  <a:lnTo>
                    <a:pt x="0" y="34658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57150"/>
              <a:ext cx="1792424" cy="403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73006" y="6992300"/>
            <a:ext cx="13047594" cy="2266000"/>
            <a:chOff x="0" y="0"/>
            <a:chExt cx="1995624" cy="3465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5624" cy="346584"/>
            </a:xfrm>
            <a:custGeom>
              <a:avLst/>
              <a:gdLst/>
              <a:ahLst/>
              <a:cxnLst/>
              <a:rect l="l" t="t" r="r" b="b"/>
              <a:pathLst>
                <a:path w="1995624" h="346584">
                  <a:moveTo>
                    <a:pt x="203200" y="0"/>
                  </a:moveTo>
                  <a:lnTo>
                    <a:pt x="1995624" y="0"/>
                  </a:lnTo>
                  <a:lnTo>
                    <a:pt x="1792424" y="346584"/>
                  </a:lnTo>
                  <a:lnTo>
                    <a:pt x="0" y="34658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57150"/>
              <a:ext cx="1792424" cy="403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91630" y="4572060"/>
            <a:ext cx="13028970" cy="2266000"/>
            <a:chOff x="0" y="0"/>
            <a:chExt cx="2012864" cy="3500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12864" cy="350077"/>
            </a:xfrm>
            <a:custGeom>
              <a:avLst/>
              <a:gdLst/>
              <a:ahLst/>
              <a:cxnLst/>
              <a:rect l="l" t="t" r="r" b="b"/>
              <a:pathLst>
                <a:path w="2012864" h="350077">
                  <a:moveTo>
                    <a:pt x="1809664" y="0"/>
                  </a:moveTo>
                  <a:lnTo>
                    <a:pt x="0" y="0"/>
                  </a:lnTo>
                  <a:lnTo>
                    <a:pt x="203200" y="350077"/>
                  </a:lnTo>
                  <a:lnTo>
                    <a:pt x="2012864" y="350077"/>
                  </a:lnTo>
                  <a:lnTo>
                    <a:pt x="1809664" y="0"/>
                  </a:lnTo>
                  <a:close/>
                </a:path>
              </a:pathLst>
            </a:custGeom>
            <a:gradFill rotWithShape="1">
              <a:gsLst>
                <a:gs pos="0">
                  <a:srgbClr val="29399D">
                    <a:alpha val="100000"/>
                  </a:srgbClr>
                </a:gs>
                <a:gs pos="100000">
                  <a:srgbClr val="1A2047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1809664" cy="407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31582" y="4862615"/>
            <a:ext cx="720621" cy="624238"/>
          </a:xfrm>
          <a:custGeom>
            <a:avLst/>
            <a:gdLst/>
            <a:ahLst/>
            <a:cxnLst/>
            <a:rect l="l" t="t" r="r" b="b"/>
            <a:pathLst>
              <a:path w="720621" h="624238">
                <a:moveTo>
                  <a:pt x="0" y="0"/>
                </a:moveTo>
                <a:lnTo>
                  <a:pt x="720622" y="0"/>
                </a:lnTo>
                <a:lnTo>
                  <a:pt x="720622" y="624238"/>
                </a:lnTo>
                <a:lnTo>
                  <a:pt x="0" y="62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31582" y="7295828"/>
            <a:ext cx="720621" cy="624238"/>
          </a:xfrm>
          <a:custGeom>
            <a:avLst/>
            <a:gdLst/>
            <a:ahLst/>
            <a:cxnLst/>
            <a:rect l="l" t="t" r="r" b="b"/>
            <a:pathLst>
              <a:path w="720621" h="624238">
                <a:moveTo>
                  <a:pt x="0" y="0"/>
                </a:moveTo>
                <a:lnTo>
                  <a:pt x="720622" y="0"/>
                </a:lnTo>
                <a:lnTo>
                  <a:pt x="720622" y="624238"/>
                </a:lnTo>
                <a:lnTo>
                  <a:pt x="0" y="62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535796" y="4862615"/>
            <a:ext cx="720621" cy="624238"/>
          </a:xfrm>
          <a:custGeom>
            <a:avLst/>
            <a:gdLst/>
            <a:ahLst/>
            <a:cxnLst/>
            <a:rect l="l" t="t" r="r" b="b"/>
            <a:pathLst>
              <a:path w="720621" h="624238">
                <a:moveTo>
                  <a:pt x="0" y="0"/>
                </a:moveTo>
                <a:lnTo>
                  <a:pt x="720622" y="0"/>
                </a:lnTo>
                <a:lnTo>
                  <a:pt x="720622" y="624238"/>
                </a:lnTo>
                <a:lnTo>
                  <a:pt x="0" y="62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535796" y="7295828"/>
            <a:ext cx="720621" cy="624238"/>
          </a:xfrm>
          <a:custGeom>
            <a:avLst/>
            <a:gdLst/>
            <a:ahLst/>
            <a:cxnLst/>
            <a:rect l="l" t="t" r="r" b="b"/>
            <a:pathLst>
              <a:path w="720621" h="624238">
                <a:moveTo>
                  <a:pt x="0" y="0"/>
                </a:moveTo>
                <a:lnTo>
                  <a:pt x="720622" y="0"/>
                </a:lnTo>
                <a:lnTo>
                  <a:pt x="720622" y="624238"/>
                </a:lnTo>
                <a:lnTo>
                  <a:pt x="0" y="62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71819" y="4899671"/>
            <a:ext cx="640147" cy="550127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71819" y="7332883"/>
            <a:ext cx="640147" cy="550127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576033" y="4899671"/>
            <a:ext cx="640147" cy="550127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576033" y="7332883"/>
            <a:ext cx="640147" cy="550127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9399D">
                    <a:alpha val="100000"/>
                  </a:srgbClr>
                </a:gs>
                <a:gs pos="100000">
                  <a:srgbClr val="1A2047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234979" y="5017820"/>
            <a:ext cx="313829" cy="313829"/>
          </a:xfrm>
          <a:custGeom>
            <a:avLst/>
            <a:gdLst/>
            <a:ahLst/>
            <a:cxnLst/>
            <a:rect l="l" t="t" r="r" b="b"/>
            <a:pathLst>
              <a:path w="313829" h="313829">
                <a:moveTo>
                  <a:pt x="0" y="0"/>
                </a:moveTo>
                <a:lnTo>
                  <a:pt x="313828" y="0"/>
                </a:lnTo>
                <a:lnTo>
                  <a:pt x="313828" y="313829"/>
                </a:lnTo>
                <a:lnTo>
                  <a:pt x="0" y="3138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17017" y="7433070"/>
            <a:ext cx="349753" cy="349753"/>
          </a:xfrm>
          <a:custGeom>
            <a:avLst/>
            <a:gdLst/>
            <a:ahLst/>
            <a:cxnLst/>
            <a:rect l="l" t="t" r="r" b="b"/>
            <a:pathLst>
              <a:path w="349753" h="349753">
                <a:moveTo>
                  <a:pt x="0" y="0"/>
                </a:moveTo>
                <a:lnTo>
                  <a:pt x="349752" y="0"/>
                </a:lnTo>
                <a:lnTo>
                  <a:pt x="349752" y="349753"/>
                </a:lnTo>
                <a:lnTo>
                  <a:pt x="0" y="3497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6719361" y="5011296"/>
            <a:ext cx="353493" cy="320353"/>
          </a:xfrm>
          <a:custGeom>
            <a:avLst/>
            <a:gdLst/>
            <a:ahLst/>
            <a:cxnLst/>
            <a:rect l="l" t="t" r="r" b="b"/>
            <a:pathLst>
              <a:path w="353493" h="320353">
                <a:moveTo>
                  <a:pt x="0" y="0"/>
                </a:moveTo>
                <a:lnTo>
                  <a:pt x="353492" y="0"/>
                </a:lnTo>
                <a:lnTo>
                  <a:pt x="353492" y="320353"/>
                </a:lnTo>
                <a:lnTo>
                  <a:pt x="0" y="3203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6712991" y="7424831"/>
            <a:ext cx="366231" cy="366231"/>
          </a:xfrm>
          <a:custGeom>
            <a:avLst/>
            <a:gdLst/>
            <a:ahLst/>
            <a:cxnLst/>
            <a:rect l="l" t="t" r="r" b="b"/>
            <a:pathLst>
              <a:path w="366231" h="366231">
                <a:moveTo>
                  <a:pt x="0" y="0"/>
                </a:moveTo>
                <a:lnTo>
                  <a:pt x="366232" y="0"/>
                </a:lnTo>
                <a:lnTo>
                  <a:pt x="366232" y="366231"/>
                </a:lnTo>
                <a:lnTo>
                  <a:pt x="0" y="3662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4" name="AutoShape 34"/>
          <p:cNvSpPr/>
          <p:nvPr/>
        </p:nvSpPr>
        <p:spPr>
          <a:xfrm>
            <a:off x="14588380" y="1057275"/>
            <a:ext cx="9550279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-5850660" y="1057275"/>
            <a:ext cx="9550279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C3FC68-7A30-EEDB-FAEF-15149B93340D}"/>
              </a:ext>
            </a:extLst>
          </p:cNvPr>
          <p:cNvSpPr txBox="1"/>
          <p:nvPr/>
        </p:nvSpPr>
        <p:spPr>
          <a:xfrm>
            <a:off x="870162" y="8066016"/>
            <a:ext cx="63959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لورم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ایپسوم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چاپگرها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و متون بلکه روزنامه و مجله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inar DS2-Medium" pitchFamily="2" charset="-78"/>
              <a:ea typeface="+mn-ea"/>
              <a:cs typeface="Pinar DS2-Medium" pitchFamily="2" charset="-7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1B099E-6D8A-B6C2-D9BE-7FCBAFD4ABAF}"/>
              </a:ext>
            </a:extLst>
          </p:cNvPr>
          <p:cNvSpPr txBox="1"/>
          <p:nvPr/>
        </p:nvSpPr>
        <p:spPr>
          <a:xfrm>
            <a:off x="10820264" y="5575077"/>
            <a:ext cx="63959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لورم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ایپسوم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چاپگرها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و متون بلکه روزنامه و مجله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inar DS2-Medium" pitchFamily="2" charset="-78"/>
              <a:ea typeface="+mn-ea"/>
              <a:cs typeface="Pinar DS2-Medium" pitchFamily="2" charset="-7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607E30-C4EB-D24B-AB98-2F229C000BCF}"/>
              </a:ext>
            </a:extLst>
          </p:cNvPr>
          <p:cNvSpPr txBox="1"/>
          <p:nvPr/>
        </p:nvSpPr>
        <p:spPr>
          <a:xfrm>
            <a:off x="914400" y="5609149"/>
            <a:ext cx="63959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لورم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ایپسوم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چاپگرها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و متون بلکه روزنامه و مجله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inar DS2-Medium" pitchFamily="2" charset="-78"/>
              <a:ea typeface="+mn-ea"/>
              <a:cs typeface="Pinar DS2-Medium" pitchFamily="2" charset="-7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CE1164-8E02-C010-46C0-A3F08A5F4F3D}"/>
              </a:ext>
            </a:extLst>
          </p:cNvPr>
          <p:cNvSpPr txBox="1"/>
          <p:nvPr/>
        </p:nvSpPr>
        <p:spPr>
          <a:xfrm>
            <a:off x="10818481" y="8066017"/>
            <a:ext cx="63959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لورم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ایپسوم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چاپگرها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2-Medium" pitchFamily="2" charset="-78"/>
                <a:ea typeface="+mn-ea"/>
                <a:cs typeface="Pinar DS2-Medium" pitchFamily="2" charset="-78"/>
              </a:rPr>
              <a:t> و متون بلکه روزنامه و مجله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inar DS2-Medium" pitchFamily="2" charset="-78"/>
              <a:ea typeface="+mn-ea"/>
              <a:cs typeface="Pinar DS2-Medium" pitchFamily="2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323530-233F-EC79-38EA-67CF1AF559A4}"/>
              </a:ext>
            </a:extLst>
          </p:cNvPr>
          <p:cNvSpPr txBox="1"/>
          <p:nvPr/>
        </p:nvSpPr>
        <p:spPr>
          <a:xfrm>
            <a:off x="1824962" y="7287596"/>
            <a:ext cx="22829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لورم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ایپسوم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متن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Pinar DS1-SemiBold" pitchFamily="2" charset="-78"/>
              <a:ea typeface="+mn-ea"/>
              <a:cs typeface="Pinar DS1-SemiBold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E12BEE-2C3A-98D2-35C8-21AE6AA3CB66}"/>
              </a:ext>
            </a:extLst>
          </p:cNvPr>
          <p:cNvSpPr txBox="1"/>
          <p:nvPr/>
        </p:nvSpPr>
        <p:spPr>
          <a:xfrm>
            <a:off x="1901631" y="4843418"/>
            <a:ext cx="22829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لورم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ایپسوم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متن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Pinar DS1-SemiBold" pitchFamily="2" charset="-78"/>
              <a:ea typeface="+mn-ea"/>
              <a:cs typeface="Pinar DS1-SemiBold" pitchFamily="2" charset="-7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A61D94-D0FB-724C-93B8-29683E574457}"/>
              </a:ext>
            </a:extLst>
          </p:cNvPr>
          <p:cNvSpPr txBox="1"/>
          <p:nvPr/>
        </p:nvSpPr>
        <p:spPr>
          <a:xfrm>
            <a:off x="14096600" y="7295828"/>
            <a:ext cx="22829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لورم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ایپسوم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متن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Pinar DS1-SemiBold" pitchFamily="2" charset="-78"/>
              <a:ea typeface="+mn-ea"/>
              <a:cs typeface="Pinar DS1-SemiBold" pitchFamily="2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F2A3D8-BC33-933C-4BD4-3F14E6037158}"/>
              </a:ext>
            </a:extLst>
          </p:cNvPr>
          <p:cNvSpPr txBox="1"/>
          <p:nvPr/>
        </p:nvSpPr>
        <p:spPr>
          <a:xfrm>
            <a:off x="14173269" y="4851650"/>
            <a:ext cx="22829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لورم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ایپسوم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متن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Pinar DS1-SemiBold" pitchFamily="2" charset="-78"/>
              <a:ea typeface="+mn-ea"/>
              <a:cs typeface="Pinar DS1-SemiBold" pitchFamily="2" charset="-7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71921A-B190-D0D8-1458-89937CE108BD}"/>
              </a:ext>
            </a:extLst>
          </p:cNvPr>
          <p:cNvSpPr txBox="1"/>
          <p:nvPr/>
        </p:nvSpPr>
        <p:spPr>
          <a:xfrm>
            <a:off x="5486400" y="1057275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6000" b="0" i="0" u="none" strike="noStrike" kern="1200" cap="none" spc="0" normalizeH="0" baseline="0" noProof="0" dirty="0">
                <a:ln>
                  <a:noFill/>
                </a:ln>
                <a:solidFill>
                  <a:srgbClr val="2C4A74"/>
                </a:solidFill>
                <a:effectLst/>
                <a:uLnTx/>
                <a:uFillTx/>
                <a:latin typeface="Pinar Black" pitchFamily="2" charset="-78"/>
                <a:ea typeface="+mn-ea"/>
                <a:cs typeface="Pinar Black" pitchFamily="2" charset="-78"/>
              </a:rPr>
              <a:t>عنوان..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937553-B9F9-95F9-EC84-608151E336C5}"/>
              </a:ext>
            </a:extLst>
          </p:cNvPr>
          <p:cNvSpPr txBox="1"/>
          <p:nvPr/>
        </p:nvSpPr>
        <p:spPr>
          <a:xfrm>
            <a:off x="1986848" y="2370315"/>
            <a:ext cx="14125439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Low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لورم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ایپسوم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چاپگرها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و متون بلکه روزنامه و مجله در ستون و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سطرآنچنان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که لازم است و برای شرایط فعلی تکنولوژی مورد نیاز و کاربردهای متنوع با هدف بهبود ابزارهای کاربردی می باشد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Pinar DS1-SemiBold" pitchFamily="2" charset="-78"/>
              <a:ea typeface="+mn-ea"/>
              <a:cs typeface="Pinar DS1-SemiBold" pitchFamily="2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40381">
            <a:off x="17273297" y="-2897542"/>
            <a:ext cx="4192644" cy="18112455"/>
            <a:chOff x="0" y="0"/>
            <a:chExt cx="1307942" cy="5650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7942" cy="5650383"/>
            </a:xfrm>
            <a:custGeom>
              <a:avLst/>
              <a:gdLst/>
              <a:ahLst/>
              <a:cxnLst/>
              <a:rect l="l" t="t" r="r" b="b"/>
              <a:pathLst>
                <a:path w="1307942" h="5650383">
                  <a:moveTo>
                    <a:pt x="0" y="0"/>
                  </a:moveTo>
                  <a:lnTo>
                    <a:pt x="1307942" y="0"/>
                  </a:lnTo>
                  <a:lnTo>
                    <a:pt x="1307942" y="5650383"/>
                  </a:lnTo>
                  <a:lnTo>
                    <a:pt x="0" y="5650383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307942" cy="567895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92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1840381">
            <a:off x="16450662" y="259225"/>
            <a:ext cx="826394" cy="11326412"/>
            <a:chOff x="0" y="0"/>
            <a:chExt cx="257803" cy="35334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7803" cy="3533401"/>
            </a:xfrm>
            <a:custGeom>
              <a:avLst/>
              <a:gdLst/>
              <a:ahLst/>
              <a:cxnLst/>
              <a:rect l="l" t="t" r="r" b="b"/>
              <a:pathLst>
                <a:path w="257803" h="3533401">
                  <a:moveTo>
                    <a:pt x="0" y="0"/>
                  </a:moveTo>
                  <a:lnTo>
                    <a:pt x="257803" y="0"/>
                  </a:lnTo>
                  <a:lnTo>
                    <a:pt x="257803" y="3533401"/>
                  </a:lnTo>
                  <a:lnTo>
                    <a:pt x="0" y="3533401"/>
                  </a:lnTo>
                  <a:close/>
                </a:path>
              </a:pathLst>
            </a:custGeom>
            <a:gradFill rotWithShape="1">
              <a:gsLst>
                <a:gs pos="0">
                  <a:srgbClr val="269ED6">
                    <a:alpha val="100000"/>
                  </a:srgbClr>
                </a:gs>
                <a:gs pos="100000">
                  <a:srgbClr val="27AAE1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57803" cy="3561976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92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313944" y="5275856"/>
            <a:ext cx="9030194" cy="3642748"/>
            <a:chOff x="0" y="0"/>
            <a:chExt cx="859164" cy="3465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9164" cy="346584"/>
            </a:xfrm>
            <a:custGeom>
              <a:avLst/>
              <a:gdLst/>
              <a:ahLst/>
              <a:cxnLst/>
              <a:rect l="l" t="t" r="r" b="b"/>
              <a:pathLst>
                <a:path w="859164" h="346584">
                  <a:moveTo>
                    <a:pt x="203200" y="0"/>
                  </a:moveTo>
                  <a:lnTo>
                    <a:pt x="859164" y="0"/>
                  </a:lnTo>
                  <a:lnTo>
                    <a:pt x="655964" y="346584"/>
                  </a:lnTo>
                  <a:lnTo>
                    <a:pt x="0" y="34658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57150"/>
              <a:ext cx="655964" cy="403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86496" y="5275856"/>
            <a:ext cx="7510339" cy="3642748"/>
            <a:chOff x="0" y="0"/>
            <a:chExt cx="714560" cy="3465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4560" cy="346584"/>
            </a:xfrm>
            <a:custGeom>
              <a:avLst/>
              <a:gdLst/>
              <a:ahLst/>
              <a:cxnLst/>
              <a:rect l="l" t="t" r="r" b="b"/>
              <a:pathLst>
                <a:path w="714560" h="346584">
                  <a:moveTo>
                    <a:pt x="203200" y="0"/>
                  </a:moveTo>
                  <a:lnTo>
                    <a:pt x="714560" y="0"/>
                  </a:lnTo>
                  <a:lnTo>
                    <a:pt x="511360" y="346584"/>
                  </a:lnTo>
                  <a:lnTo>
                    <a:pt x="0" y="34658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511360" cy="403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91018" y="5275856"/>
            <a:ext cx="7510339" cy="3642748"/>
            <a:chOff x="0" y="0"/>
            <a:chExt cx="714560" cy="3465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4560" cy="346584"/>
            </a:xfrm>
            <a:custGeom>
              <a:avLst/>
              <a:gdLst/>
              <a:ahLst/>
              <a:cxnLst/>
              <a:rect l="l" t="t" r="r" b="b"/>
              <a:pathLst>
                <a:path w="714560" h="346584">
                  <a:moveTo>
                    <a:pt x="203200" y="0"/>
                  </a:moveTo>
                  <a:lnTo>
                    <a:pt x="714560" y="0"/>
                  </a:lnTo>
                  <a:lnTo>
                    <a:pt x="511360" y="346584"/>
                  </a:lnTo>
                  <a:lnTo>
                    <a:pt x="0" y="34658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57150"/>
              <a:ext cx="511360" cy="403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3173661" y="5826476"/>
            <a:ext cx="2208305" cy="1912944"/>
          </a:xfrm>
          <a:custGeom>
            <a:avLst/>
            <a:gdLst/>
            <a:ahLst/>
            <a:cxnLst/>
            <a:rect l="l" t="t" r="r" b="b"/>
            <a:pathLst>
              <a:path w="2208305" h="1912944">
                <a:moveTo>
                  <a:pt x="0" y="0"/>
                </a:moveTo>
                <a:lnTo>
                  <a:pt x="2208305" y="0"/>
                </a:lnTo>
                <a:lnTo>
                  <a:pt x="2208305" y="1912944"/>
                </a:lnTo>
                <a:lnTo>
                  <a:pt x="0" y="1912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292202" y="5935938"/>
            <a:ext cx="1971223" cy="1694020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1897171" y="5792263"/>
            <a:ext cx="2208305" cy="1912944"/>
          </a:xfrm>
          <a:custGeom>
            <a:avLst/>
            <a:gdLst/>
            <a:ahLst/>
            <a:cxnLst/>
            <a:rect l="l" t="t" r="r" b="b"/>
            <a:pathLst>
              <a:path w="2208305" h="1912944">
                <a:moveTo>
                  <a:pt x="0" y="0"/>
                </a:moveTo>
                <a:lnTo>
                  <a:pt x="2208305" y="0"/>
                </a:lnTo>
                <a:lnTo>
                  <a:pt x="2208305" y="1912944"/>
                </a:lnTo>
                <a:lnTo>
                  <a:pt x="0" y="1912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537513" y="5826476"/>
            <a:ext cx="2208305" cy="1912944"/>
          </a:xfrm>
          <a:custGeom>
            <a:avLst/>
            <a:gdLst/>
            <a:ahLst/>
            <a:cxnLst/>
            <a:rect l="l" t="t" r="r" b="b"/>
            <a:pathLst>
              <a:path w="2208305" h="1912944">
                <a:moveTo>
                  <a:pt x="0" y="0"/>
                </a:moveTo>
                <a:lnTo>
                  <a:pt x="2208305" y="0"/>
                </a:lnTo>
                <a:lnTo>
                  <a:pt x="2208305" y="1912944"/>
                </a:lnTo>
                <a:lnTo>
                  <a:pt x="0" y="1912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015712" y="5901725"/>
            <a:ext cx="1971223" cy="1694020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656054" y="5935938"/>
            <a:ext cx="1971223" cy="1694020"/>
            <a:chOff x="0" y="0"/>
            <a:chExt cx="812800" cy="6985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2461373" y="6108793"/>
            <a:ext cx="1079902" cy="1279884"/>
          </a:xfrm>
          <a:custGeom>
            <a:avLst/>
            <a:gdLst/>
            <a:ahLst/>
            <a:cxnLst/>
            <a:rect l="l" t="t" r="r" b="b"/>
            <a:pathLst>
              <a:path w="1079902" h="1279884">
                <a:moveTo>
                  <a:pt x="0" y="0"/>
                </a:moveTo>
                <a:lnTo>
                  <a:pt x="1079901" y="0"/>
                </a:lnTo>
                <a:lnTo>
                  <a:pt x="1079901" y="1279883"/>
                </a:lnTo>
                <a:lnTo>
                  <a:pt x="0" y="12798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183603" y="6262859"/>
            <a:ext cx="1039306" cy="971751"/>
          </a:xfrm>
          <a:custGeom>
            <a:avLst/>
            <a:gdLst/>
            <a:ahLst/>
            <a:cxnLst/>
            <a:rect l="l" t="t" r="r" b="b"/>
            <a:pathLst>
              <a:path w="1039306" h="971751">
                <a:moveTo>
                  <a:pt x="0" y="0"/>
                </a:moveTo>
                <a:lnTo>
                  <a:pt x="1039306" y="0"/>
                </a:lnTo>
                <a:lnTo>
                  <a:pt x="1039306" y="971751"/>
                </a:lnTo>
                <a:lnTo>
                  <a:pt x="0" y="9717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802263" y="6262859"/>
            <a:ext cx="951102" cy="971751"/>
          </a:xfrm>
          <a:custGeom>
            <a:avLst/>
            <a:gdLst/>
            <a:ahLst/>
            <a:cxnLst/>
            <a:rect l="l" t="t" r="r" b="b"/>
            <a:pathLst>
              <a:path w="951102" h="971751">
                <a:moveTo>
                  <a:pt x="0" y="0"/>
                </a:moveTo>
                <a:lnTo>
                  <a:pt x="951101" y="0"/>
                </a:lnTo>
                <a:lnTo>
                  <a:pt x="951101" y="971751"/>
                </a:lnTo>
                <a:lnTo>
                  <a:pt x="0" y="9717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AutoShape 38"/>
          <p:cNvSpPr/>
          <p:nvPr/>
        </p:nvSpPr>
        <p:spPr>
          <a:xfrm>
            <a:off x="13802263" y="1057275"/>
            <a:ext cx="9550279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7F867A-5C52-9FBB-9B35-E7B095D3D08D}"/>
              </a:ext>
            </a:extLst>
          </p:cNvPr>
          <p:cNvSpPr txBox="1"/>
          <p:nvPr/>
        </p:nvSpPr>
        <p:spPr>
          <a:xfrm>
            <a:off x="1027346" y="2875944"/>
            <a:ext cx="15795941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Low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لورم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ایپسوم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متن ساختگی با تولید سادگی نامفهوم از صنعت چاپ، و با استفاده از طراحان گرافیک است،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چاپگرها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و متون بلکه روزنامه و مجله در ستون و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سطرآنچنان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که لازم است، و برای شرایط فعلی تکنولوژی مورد نیاز، و کاربردهای متنوع با هدف بهبود ابزارهای کاربردی می باشد، کتابهای زیادی در شصت و سه درصد گذشته حال و آینده، شناخت فراوان جامعه و متخصصان را می طلبد، تا با نرم افزارها شناخت بیشتری را برای طراحان رایانه ای علی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الخصوص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طراحان </a:t>
            </a:r>
            <a:r>
              <a:rPr kumimoji="0" lang="fa-I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خلاقی</a:t>
            </a:r>
            <a:r>
              <a:rPr kumimoji="0" lang="fa-I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، و فرهنگ پیشرو در زبان فارسی ایجاد کرد، در این صورت می توان امید داشت که تمام و دشواری موجود در ارائه راهکارها، و شرایط سخت تایپ به پایان رسد و زمان مورد نیاز شامل حروفچینی دستاوردهای اصلی، و جوابگوی سوالات پیوسته اهل دنیای موجود طراحی اساسا مورد استفاده قرار گیرد.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inar DS1-SemiBold" pitchFamily="2" charset="-78"/>
              <a:ea typeface="+mn-ea"/>
              <a:cs typeface="Pinar DS1-SemiBold" pitchFamily="2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C62696-1CCE-ADEE-4E65-237154982BD4}"/>
              </a:ext>
            </a:extLst>
          </p:cNvPr>
          <p:cNvSpPr txBox="1"/>
          <p:nvPr/>
        </p:nvSpPr>
        <p:spPr>
          <a:xfrm>
            <a:off x="-787985" y="881173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6000" b="0" i="0" u="none" strike="noStrike" kern="1200" cap="none" spc="0" normalizeH="0" baseline="0" noProof="0" dirty="0">
                <a:ln>
                  <a:noFill/>
                </a:ln>
                <a:solidFill>
                  <a:srgbClr val="2C4A74"/>
                </a:solidFill>
                <a:effectLst/>
                <a:uLnTx/>
                <a:uFillTx/>
                <a:latin typeface="Pinar Black" pitchFamily="2" charset="-78"/>
                <a:ea typeface="+mn-ea"/>
                <a:cs typeface="Pinar Black" pitchFamily="2" charset="-78"/>
              </a:rPr>
              <a:t>عنوان..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C0C5C4-9799-BC30-71A5-8DCFD237110D}"/>
              </a:ext>
            </a:extLst>
          </p:cNvPr>
          <p:cNvSpPr txBox="1"/>
          <p:nvPr/>
        </p:nvSpPr>
        <p:spPr>
          <a:xfrm>
            <a:off x="-6181255" y="1852936"/>
            <a:ext cx="101681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659C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زیرعنوان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srgbClr val="10659C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659C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لورم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srgbClr val="10659C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659C"/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ایپسوم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0659C"/>
              </a:solidFill>
              <a:effectLst/>
              <a:uLnTx/>
              <a:uFillTx/>
              <a:latin typeface="Pinar DS1-SemiBold" pitchFamily="2" charset="-78"/>
              <a:ea typeface="+mn-ea"/>
              <a:cs typeface="Pinar DS1-SemiBold" pitchFamily="2" charset="-7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108CB2-71F4-E735-439B-2028ECF9170B}"/>
              </a:ext>
            </a:extLst>
          </p:cNvPr>
          <p:cNvSpPr txBox="1"/>
          <p:nvPr/>
        </p:nvSpPr>
        <p:spPr>
          <a:xfrm>
            <a:off x="1897171" y="7807667"/>
            <a:ext cx="22829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لورم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ایپسوم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متن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inar DS1-SemiBold" pitchFamily="2" charset="-78"/>
              <a:ea typeface="+mn-ea"/>
              <a:cs typeface="Pinar DS1-SemiBold" pitchFamily="2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8F0DE9-0778-467F-963B-1DB62EA03653}"/>
              </a:ext>
            </a:extLst>
          </p:cNvPr>
          <p:cNvSpPr txBox="1"/>
          <p:nvPr/>
        </p:nvSpPr>
        <p:spPr>
          <a:xfrm>
            <a:off x="7422661" y="7806844"/>
            <a:ext cx="22829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لورم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ایپسوم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متن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inar DS1-SemiBold" pitchFamily="2" charset="-78"/>
              <a:ea typeface="+mn-ea"/>
              <a:cs typeface="Pinar DS1-SemiBold" pitchFamily="2" charset="-7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BA33C7-94AB-4AD9-E1A7-CCCFC06E4918}"/>
              </a:ext>
            </a:extLst>
          </p:cNvPr>
          <p:cNvSpPr txBox="1"/>
          <p:nvPr/>
        </p:nvSpPr>
        <p:spPr>
          <a:xfrm>
            <a:off x="12948151" y="7806021"/>
            <a:ext cx="22829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لورم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</a:t>
            </a:r>
            <a:r>
              <a:rPr kumimoji="0" lang="fa-I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ایپسوم</a:t>
            </a: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inar DS1-SemiBold" pitchFamily="2" charset="-78"/>
                <a:ea typeface="+mn-ea"/>
                <a:cs typeface="Pinar DS1-SemiBold" pitchFamily="2" charset="-78"/>
              </a:rPr>
              <a:t> متن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inar DS1-SemiBold" pitchFamily="2" charset="-78"/>
              <a:ea typeface="+mn-ea"/>
              <a:cs typeface="Pinar DS1-SemiBold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F7D07E13-9E03-8213-20B2-11BF514A02D6}"/>
              </a:ext>
            </a:extLst>
          </p:cNvPr>
          <p:cNvSpPr/>
          <p:nvPr/>
        </p:nvSpPr>
        <p:spPr>
          <a:xfrm>
            <a:off x="1171605" y="643968"/>
            <a:ext cx="10174577" cy="7760341"/>
          </a:xfrm>
          <a:custGeom>
            <a:avLst/>
            <a:gdLst/>
            <a:ahLst/>
            <a:cxnLst/>
            <a:rect l="l" t="t" r="r" b="b"/>
            <a:pathLst>
              <a:path w="11356885" h="9142293">
                <a:moveTo>
                  <a:pt x="0" y="0"/>
                </a:moveTo>
                <a:lnTo>
                  <a:pt x="11356886" y="0"/>
                </a:lnTo>
                <a:lnTo>
                  <a:pt x="11356886" y="9142292"/>
                </a:lnTo>
                <a:lnTo>
                  <a:pt x="0" y="9142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87081" y="6998628"/>
            <a:ext cx="11513753" cy="6576744"/>
            <a:chOff x="0" y="0"/>
            <a:chExt cx="1159606" cy="662376"/>
          </a:xfrm>
        </p:grpSpPr>
        <p:sp>
          <p:nvSpPr>
            <p:cNvPr id="4" name="Freeform 4"/>
            <p:cNvSpPr/>
            <p:nvPr/>
          </p:nvSpPr>
          <p:spPr>
            <a:xfrm>
              <a:off x="6523" y="0"/>
              <a:ext cx="1146559" cy="662376"/>
            </a:xfrm>
            <a:custGeom>
              <a:avLst/>
              <a:gdLst/>
              <a:ahLst/>
              <a:cxnLst/>
              <a:rect l="l" t="t" r="r" b="b"/>
              <a:pathLst>
                <a:path w="1146559" h="662376">
                  <a:moveTo>
                    <a:pt x="1136204" y="358698"/>
                  </a:moveTo>
                  <a:lnTo>
                    <a:pt x="966761" y="634865"/>
                  </a:lnTo>
                  <a:cubicBezTo>
                    <a:pt x="956274" y="651958"/>
                    <a:pt x="937661" y="662376"/>
                    <a:pt x="917607" y="662376"/>
                  </a:cubicBezTo>
                  <a:lnTo>
                    <a:pt x="228953" y="662376"/>
                  </a:lnTo>
                  <a:cubicBezTo>
                    <a:pt x="208899" y="662376"/>
                    <a:pt x="190285" y="651958"/>
                    <a:pt x="179798" y="634865"/>
                  </a:cubicBezTo>
                  <a:lnTo>
                    <a:pt x="10356" y="358698"/>
                  </a:lnTo>
                  <a:cubicBezTo>
                    <a:pt x="0" y="341820"/>
                    <a:pt x="0" y="320556"/>
                    <a:pt x="10356" y="303678"/>
                  </a:cubicBezTo>
                  <a:lnTo>
                    <a:pt x="179798" y="27510"/>
                  </a:lnTo>
                  <a:cubicBezTo>
                    <a:pt x="190285" y="10418"/>
                    <a:pt x="208899" y="0"/>
                    <a:pt x="228953" y="0"/>
                  </a:cubicBezTo>
                  <a:lnTo>
                    <a:pt x="917607" y="0"/>
                  </a:lnTo>
                  <a:cubicBezTo>
                    <a:pt x="937661" y="0"/>
                    <a:pt x="956274" y="10418"/>
                    <a:pt x="966761" y="27510"/>
                  </a:cubicBezTo>
                  <a:lnTo>
                    <a:pt x="1136204" y="303678"/>
                  </a:lnTo>
                  <a:cubicBezTo>
                    <a:pt x="1146559" y="320556"/>
                    <a:pt x="1146559" y="341820"/>
                    <a:pt x="1136204" y="358698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931006" cy="70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20588" y="-3288372"/>
            <a:ext cx="11513753" cy="6576744"/>
            <a:chOff x="0" y="0"/>
            <a:chExt cx="1159606" cy="662376"/>
          </a:xfrm>
        </p:grpSpPr>
        <p:sp>
          <p:nvSpPr>
            <p:cNvPr id="7" name="Freeform 7"/>
            <p:cNvSpPr/>
            <p:nvPr/>
          </p:nvSpPr>
          <p:spPr>
            <a:xfrm>
              <a:off x="6523" y="0"/>
              <a:ext cx="1146559" cy="662376"/>
            </a:xfrm>
            <a:custGeom>
              <a:avLst/>
              <a:gdLst/>
              <a:ahLst/>
              <a:cxnLst/>
              <a:rect l="l" t="t" r="r" b="b"/>
              <a:pathLst>
                <a:path w="1146559" h="662376">
                  <a:moveTo>
                    <a:pt x="1136204" y="358698"/>
                  </a:moveTo>
                  <a:lnTo>
                    <a:pt x="966761" y="634865"/>
                  </a:lnTo>
                  <a:cubicBezTo>
                    <a:pt x="956274" y="651958"/>
                    <a:pt x="937661" y="662376"/>
                    <a:pt x="917607" y="662376"/>
                  </a:cubicBezTo>
                  <a:lnTo>
                    <a:pt x="228953" y="662376"/>
                  </a:lnTo>
                  <a:cubicBezTo>
                    <a:pt x="208899" y="662376"/>
                    <a:pt x="190285" y="651958"/>
                    <a:pt x="179798" y="634865"/>
                  </a:cubicBezTo>
                  <a:lnTo>
                    <a:pt x="10356" y="358698"/>
                  </a:lnTo>
                  <a:cubicBezTo>
                    <a:pt x="0" y="341820"/>
                    <a:pt x="0" y="320556"/>
                    <a:pt x="10356" y="303678"/>
                  </a:cubicBezTo>
                  <a:lnTo>
                    <a:pt x="179798" y="27510"/>
                  </a:lnTo>
                  <a:cubicBezTo>
                    <a:pt x="190285" y="10418"/>
                    <a:pt x="208899" y="0"/>
                    <a:pt x="228953" y="0"/>
                  </a:cubicBezTo>
                  <a:lnTo>
                    <a:pt x="917607" y="0"/>
                  </a:lnTo>
                  <a:cubicBezTo>
                    <a:pt x="937661" y="0"/>
                    <a:pt x="956274" y="10418"/>
                    <a:pt x="966761" y="27510"/>
                  </a:cubicBezTo>
                  <a:lnTo>
                    <a:pt x="1136204" y="303678"/>
                  </a:lnTo>
                  <a:cubicBezTo>
                    <a:pt x="1146559" y="320556"/>
                    <a:pt x="1146559" y="341820"/>
                    <a:pt x="1136204" y="358698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931006" cy="70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28616" y="1855128"/>
            <a:ext cx="7630684" cy="6576744"/>
            <a:chOff x="0" y="0"/>
            <a:chExt cx="768523" cy="662376"/>
          </a:xfrm>
        </p:grpSpPr>
        <p:sp>
          <p:nvSpPr>
            <p:cNvPr id="10" name="Freeform 10"/>
            <p:cNvSpPr/>
            <p:nvPr/>
          </p:nvSpPr>
          <p:spPr>
            <a:xfrm>
              <a:off x="9843" y="0"/>
              <a:ext cx="748838" cy="662376"/>
            </a:xfrm>
            <a:custGeom>
              <a:avLst/>
              <a:gdLst/>
              <a:ahLst/>
              <a:cxnLst/>
              <a:rect l="l" t="t" r="r" b="b"/>
              <a:pathLst>
                <a:path w="748838" h="662376">
                  <a:moveTo>
                    <a:pt x="733212" y="372697"/>
                  </a:moveTo>
                  <a:lnTo>
                    <a:pt x="580948" y="620866"/>
                  </a:lnTo>
                  <a:cubicBezTo>
                    <a:pt x="565124" y="646657"/>
                    <a:pt x="537038" y="662376"/>
                    <a:pt x="506780" y="662376"/>
                  </a:cubicBezTo>
                  <a:lnTo>
                    <a:pt x="242057" y="662376"/>
                  </a:lnTo>
                  <a:cubicBezTo>
                    <a:pt x="211799" y="662376"/>
                    <a:pt x="183713" y="646657"/>
                    <a:pt x="167889" y="620866"/>
                  </a:cubicBezTo>
                  <a:lnTo>
                    <a:pt x="15625" y="372697"/>
                  </a:lnTo>
                  <a:cubicBezTo>
                    <a:pt x="0" y="347230"/>
                    <a:pt x="0" y="315146"/>
                    <a:pt x="15625" y="289678"/>
                  </a:cubicBezTo>
                  <a:lnTo>
                    <a:pt x="167889" y="41509"/>
                  </a:lnTo>
                  <a:cubicBezTo>
                    <a:pt x="183713" y="15719"/>
                    <a:pt x="211799" y="0"/>
                    <a:pt x="242057" y="0"/>
                  </a:cubicBezTo>
                  <a:lnTo>
                    <a:pt x="506780" y="0"/>
                  </a:lnTo>
                  <a:cubicBezTo>
                    <a:pt x="537038" y="0"/>
                    <a:pt x="565124" y="15719"/>
                    <a:pt x="580948" y="41509"/>
                  </a:cubicBezTo>
                  <a:lnTo>
                    <a:pt x="733212" y="289678"/>
                  </a:lnTo>
                  <a:cubicBezTo>
                    <a:pt x="748837" y="315146"/>
                    <a:pt x="748837" y="347230"/>
                    <a:pt x="733212" y="372697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39923" cy="70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48154" y="8431872"/>
            <a:ext cx="9391607" cy="4114938"/>
            <a:chOff x="0" y="0"/>
            <a:chExt cx="1594201" cy="698500"/>
          </a:xfrm>
        </p:grpSpPr>
        <p:sp>
          <p:nvSpPr>
            <p:cNvPr id="15" name="Freeform 15"/>
            <p:cNvSpPr/>
            <p:nvPr/>
          </p:nvSpPr>
          <p:spPr>
            <a:xfrm>
              <a:off x="4591" y="0"/>
              <a:ext cx="1585020" cy="698500"/>
            </a:xfrm>
            <a:custGeom>
              <a:avLst/>
              <a:gdLst/>
              <a:ahLst/>
              <a:cxnLst/>
              <a:rect l="l" t="t" r="r" b="b"/>
              <a:pathLst>
                <a:path w="1585020" h="698500">
                  <a:moveTo>
                    <a:pt x="1577588" y="369913"/>
                  </a:moveTo>
                  <a:lnTo>
                    <a:pt x="1398432" y="677837"/>
                  </a:lnTo>
                  <a:cubicBezTo>
                    <a:pt x="1390989" y="690630"/>
                    <a:pt x="1377304" y="698500"/>
                    <a:pt x="1362504" y="698500"/>
                  </a:cubicBezTo>
                  <a:lnTo>
                    <a:pt x="222515" y="698500"/>
                  </a:lnTo>
                  <a:cubicBezTo>
                    <a:pt x="207714" y="698500"/>
                    <a:pt x="194030" y="690630"/>
                    <a:pt x="186587" y="677837"/>
                  </a:cubicBezTo>
                  <a:lnTo>
                    <a:pt x="7431" y="369913"/>
                  </a:lnTo>
                  <a:cubicBezTo>
                    <a:pt x="0" y="357140"/>
                    <a:pt x="0" y="341360"/>
                    <a:pt x="7431" y="328587"/>
                  </a:cubicBezTo>
                  <a:lnTo>
                    <a:pt x="186587" y="20663"/>
                  </a:lnTo>
                  <a:cubicBezTo>
                    <a:pt x="194030" y="7870"/>
                    <a:pt x="207714" y="0"/>
                    <a:pt x="222515" y="0"/>
                  </a:cubicBezTo>
                  <a:lnTo>
                    <a:pt x="1362504" y="0"/>
                  </a:lnTo>
                  <a:cubicBezTo>
                    <a:pt x="1377304" y="0"/>
                    <a:pt x="1390989" y="7870"/>
                    <a:pt x="1398432" y="20663"/>
                  </a:cubicBezTo>
                  <a:lnTo>
                    <a:pt x="1577588" y="328587"/>
                  </a:lnTo>
                  <a:cubicBezTo>
                    <a:pt x="1585019" y="341360"/>
                    <a:pt x="1585019" y="357140"/>
                    <a:pt x="1577588" y="36991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14300" y="-38100"/>
              <a:ext cx="136560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4903382"/>
            <a:ext cx="6209992" cy="3528489"/>
            <a:chOff x="0" y="0"/>
            <a:chExt cx="1564713" cy="8890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64713" cy="889063"/>
            </a:xfrm>
            <a:custGeom>
              <a:avLst/>
              <a:gdLst/>
              <a:ahLst/>
              <a:cxnLst/>
              <a:rect l="l" t="t" r="r" b="b"/>
              <a:pathLst>
                <a:path w="1564713" h="889063">
                  <a:moveTo>
                    <a:pt x="44881" y="0"/>
                  </a:moveTo>
                  <a:lnTo>
                    <a:pt x="1519832" y="0"/>
                  </a:lnTo>
                  <a:cubicBezTo>
                    <a:pt x="1544619" y="0"/>
                    <a:pt x="1564713" y="20094"/>
                    <a:pt x="1564713" y="44881"/>
                  </a:cubicBezTo>
                  <a:lnTo>
                    <a:pt x="1564713" y="844182"/>
                  </a:lnTo>
                  <a:cubicBezTo>
                    <a:pt x="1564713" y="856085"/>
                    <a:pt x="1559984" y="867501"/>
                    <a:pt x="1551568" y="875917"/>
                  </a:cubicBezTo>
                  <a:cubicBezTo>
                    <a:pt x="1543151" y="884334"/>
                    <a:pt x="1531735" y="889063"/>
                    <a:pt x="1519832" y="889063"/>
                  </a:cubicBezTo>
                  <a:lnTo>
                    <a:pt x="44881" y="889063"/>
                  </a:lnTo>
                  <a:cubicBezTo>
                    <a:pt x="32978" y="889063"/>
                    <a:pt x="21562" y="884334"/>
                    <a:pt x="13145" y="875917"/>
                  </a:cubicBezTo>
                  <a:cubicBezTo>
                    <a:pt x="4728" y="867501"/>
                    <a:pt x="0" y="856085"/>
                    <a:pt x="0" y="844182"/>
                  </a:cubicBezTo>
                  <a:lnTo>
                    <a:pt x="0" y="44881"/>
                  </a:lnTo>
                  <a:cubicBezTo>
                    <a:pt x="0" y="32978"/>
                    <a:pt x="4728" y="21562"/>
                    <a:pt x="13145" y="13145"/>
                  </a:cubicBezTo>
                  <a:cubicBezTo>
                    <a:pt x="21562" y="4728"/>
                    <a:pt x="32978" y="0"/>
                    <a:pt x="4488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564713" cy="955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775943"/>
            <a:ext cx="6209992" cy="906963"/>
            <a:chOff x="0" y="0"/>
            <a:chExt cx="1564713" cy="2285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4713" cy="228525"/>
            </a:xfrm>
            <a:custGeom>
              <a:avLst/>
              <a:gdLst/>
              <a:ahLst/>
              <a:cxnLst/>
              <a:rect l="l" t="t" r="r" b="b"/>
              <a:pathLst>
                <a:path w="1564713" h="228525">
                  <a:moveTo>
                    <a:pt x="24934" y="0"/>
                  </a:moveTo>
                  <a:lnTo>
                    <a:pt x="1539779" y="0"/>
                  </a:lnTo>
                  <a:cubicBezTo>
                    <a:pt x="1546392" y="0"/>
                    <a:pt x="1552734" y="2627"/>
                    <a:pt x="1557410" y="7303"/>
                  </a:cubicBezTo>
                  <a:cubicBezTo>
                    <a:pt x="1562086" y="11979"/>
                    <a:pt x="1564713" y="18321"/>
                    <a:pt x="1564713" y="24934"/>
                  </a:cubicBezTo>
                  <a:lnTo>
                    <a:pt x="1564713" y="203591"/>
                  </a:lnTo>
                  <a:cubicBezTo>
                    <a:pt x="1564713" y="210204"/>
                    <a:pt x="1562086" y="216546"/>
                    <a:pt x="1557410" y="221222"/>
                  </a:cubicBezTo>
                  <a:cubicBezTo>
                    <a:pt x="1552734" y="225898"/>
                    <a:pt x="1546392" y="228525"/>
                    <a:pt x="1539779" y="228525"/>
                  </a:cubicBezTo>
                  <a:lnTo>
                    <a:pt x="24934" y="228525"/>
                  </a:lnTo>
                  <a:cubicBezTo>
                    <a:pt x="18321" y="228525"/>
                    <a:pt x="11979" y="225898"/>
                    <a:pt x="7303" y="221222"/>
                  </a:cubicBezTo>
                  <a:cubicBezTo>
                    <a:pt x="2627" y="216546"/>
                    <a:pt x="0" y="210204"/>
                    <a:pt x="0" y="203591"/>
                  </a:cubicBezTo>
                  <a:lnTo>
                    <a:pt x="0" y="24934"/>
                  </a:lnTo>
                  <a:cubicBezTo>
                    <a:pt x="0" y="18321"/>
                    <a:pt x="2627" y="11979"/>
                    <a:pt x="7303" y="7303"/>
                  </a:cubicBezTo>
                  <a:cubicBezTo>
                    <a:pt x="11979" y="2627"/>
                    <a:pt x="18321" y="0"/>
                    <a:pt x="249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564713" cy="29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2889B7C-3849-8271-E4FF-6C5607271D6D}"/>
              </a:ext>
            </a:extLst>
          </p:cNvPr>
          <p:cNvSpPr txBox="1"/>
          <p:nvPr/>
        </p:nvSpPr>
        <p:spPr>
          <a:xfrm>
            <a:off x="-913315" y="1255557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D3622E-3825-EEB4-785F-2CDFA9909AFB}"/>
              </a:ext>
            </a:extLst>
          </p:cNvPr>
          <p:cNvSpPr txBox="1"/>
          <p:nvPr/>
        </p:nvSpPr>
        <p:spPr>
          <a:xfrm>
            <a:off x="1070318" y="2399178"/>
            <a:ext cx="819484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dirty="0" err="1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dirty="0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dirty="0" err="1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dirty="0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dirty="0" err="1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dirty="0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dirty="0" err="1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dirty="0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 و کاربردهای متنوع با هدف بهبود ابزارهای کاربردی می باشد</a:t>
            </a:r>
            <a:endParaRPr lang="en-US" dirty="0">
              <a:solidFill>
                <a:srgbClr val="212529"/>
              </a:solidFill>
              <a:highlight>
                <a:srgbClr val="FFFFFF"/>
              </a:highlight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539EE0-A0E8-C406-7172-87C776733CAA}"/>
              </a:ext>
            </a:extLst>
          </p:cNvPr>
          <p:cNvSpPr txBox="1"/>
          <p:nvPr/>
        </p:nvSpPr>
        <p:spPr>
          <a:xfrm>
            <a:off x="2001351" y="4690178"/>
            <a:ext cx="426468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36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36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36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36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B7F3E-1B57-0B99-C7C7-D696148C7C95}"/>
              </a:ext>
            </a:extLst>
          </p:cNvPr>
          <p:cNvSpPr txBox="1"/>
          <p:nvPr/>
        </p:nvSpPr>
        <p:spPr>
          <a:xfrm>
            <a:off x="1474145" y="6290755"/>
            <a:ext cx="5290304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4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4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4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54CB6BF0-503E-48C5-7A24-E2DF46AF5311}"/>
              </a:ext>
            </a:extLst>
          </p:cNvPr>
          <p:cNvGrpSpPr/>
          <p:nvPr/>
        </p:nvGrpSpPr>
        <p:grpSpPr>
          <a:xfrm>
            <a:off x="10084110" y="2225538"/>
            <a:ext cx="6719695" cy="5835923"/>
            <a:chOff x="0" y="0"/>
            <a:chExt cx="4049156" cy="3516612"/>
          </a:xfrm>
        </p:grpSpPr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2FD5F856-64E9-F10C-0DC7-B8C820166E1C}"/>
                </a:ext>
              </a:extLst>
            </p:cNvPr>
            <p:cNvSpPr/>
            <p:nvPr/>
          </p:nvSpPr>
          <p:spPr>
            <a:xfrm>
              <a:off x="55383" y="0"/>
              <a:ext cx="3938389" cy="3516612"/>
            </a:xfrm>
            <a:custGeom>
              <a:avLst/>
              <a:gdLst/>
              <a:ahLst/>
              <a:cxnLst/>
              <a:rect l="l" t="t" r="r" b="b"/>
              <a:pathLst>
                <a:path w="3938389" h="3516612">
                  <a:moveTo>
                    <a:pt x="2690112" y="0"/>
                  </a:moveTo>
                  <a:lnTo>
                    <a:pt x="1248278" y="0"/>
                  </a:lnTo>
                  <a:cubicBezTo>
                    <a:pt x="1068011" y="0"/>
                    <a:pt x="901472" y="96287"/>
                    <a:pt x="811529" y="252514"/>
                  </a:cubicBezTo>
                  <a:lnTo>
                    <a:pt x="89994" y="1505792"/>
                  </a:lnTo>
                  <a:cubicBezTo>
                    <a:pt x="0" y="1662107"/>
                    <a:pt x="0" y="1854505"/>
                    <a:pt x="89994" y="2010820"/>
                  </a:cubicBezTo>
                  <a:lnTo>
                    <a:pt x="811529" y="3264098"/>
                  </a:lnTo>
                  <a:cubicBezTo>
                    <a:pt x="901472" y="3420325"/>
                    <a:pt x="1068011" y="3516612"/>
                    <a:pt x="1248278" y="3516612"/>
                  </a:cubicBezTo>
                  <a:lnTo>
                    <a:pt x="2690112" y="3516612"/>
                  </a:lnTo>
                  <a:cubicBezTo>
                    <a:pt x="2870379" y="3516612"/>
                    <a:pt x="3036918" y="3420325"/>
                    <a:pt x="3126861" y="3264098"/>
                  </a:cubicBezTo>
                  <a:lnTo>
                    <a:pt x="3848396" y="2010820"/>
                  </a:lnTo>
                  <a:cubicBezTo>
                    <a:pt x="3938390" y="1854505"/>
                    <a:pt x="3938390" y="1662107"/>
                    <a:pt x="3848396" y="1505792"/>
                  </a:cubicBezTo>
                  <a:lnTo>
                    <a:pt x="3126861" y="252514"/>
                  </a:lnTo>
                  <a:cubicBezTo>
                    <a:pt x="3036918" y="96287"/>
                    <a:pt x="2870379" y="0"/>
                    <a:pt x="2690112" y="0"/>
                  </a:cubicBezTo>
                  <a:close/>
                </a:path>
              </a:pathLst>
            </a:custGeom>
            <a:blipFill>
              <a:blip r:embed="rId4"/>
              <a:stretch>
                <a:fillRect l="-17720" r="-1772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</p:spTree>
    <p:extLst>
      <p:ext uri="{BB962C8B-B14F-4D97-AF65-F5344CB8AC3E}">
        <p14:creationId xmlns:p14="http://schemas.microsoft.com/office/powerpoint/2010/main" val="239506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50518" y="6095613"/>
            <a:ext cx="7517262" cy="7517262"/>
          </a:xfrm>
          <a:custGeom>
            <a:avLst/>
            <a:gdLst/>
            <a:ahLst/>
            <a:cxnLst/>
            <a:rect l="l" t="t" r="r" b="b"/>
            <a:pathLst>
              <a:path w="7517262" h="7517262">
                <a:moveTo>
                  <a:pt x="0" y="0"/>
                </a:moveTo>
                <a:lnTo>
                  <a:pt x="7517263" y="0"/>
                </a:lnTo>
                <a:lnTo>
                  <a:pt x="7517263" y="7517262"/>
                </a:lnTo>
                <a:lnTo>
                  <a:pt x="0" y="751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29736" y="6144106"/>
            <a:ext cx="8110386" cy="696986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5316" y="0"/>
              <a:ext cx="802169" cy="698500"/>
            </a:xfrm>
            <a:custGeom>
              <a:avLst/>
              <a:gdLst/>
              <a:ahLst/>
              <a:cxnLst/>
              <a:rect l="l" t="t" r="r" b="b"/>
              <a:pathLst>
                <a:path w="802169" h="698500">
                  <a:moveTo>
                    <a:pt x="793563" y="373177"/>
                  </a:moveTo>
                  <a:lnTo>
                    <a:pt x="618205" y="674573"/>
                  </a:lnTo>
                  <a:cubicBezTo>
                    <a:pt x="609586" y="689387"/>
                    <a:pt x="593740" y="698500"/>
                    <a:pt x="576602" y="698500"/>
                  </a:cubicBezTo>
                  <a:lnTo>
                    <a:pt x="225566" y="698500"/>
                  </a:lnTo>
                  <a:cubicBezTo>
                    <a:pt x="208428" y="698500"/>
                    <a:pt x="192582" y="689387"/>
                    <a:pt x="183963" y="674573"/>
                  </a:cubicBezTo>
                  <a:lnTo>
                    <a:pt x="8605" y="373177"/>
                  </a:lnTo>
                  <a:cubicBezTo>
                    <a:pt x="0" y="358386"/>
                    <a:pt x="0" y="340114"/>
                    <a:pt x="8605" y="325323"/>
                  </a:cubicBezTo>
                  <a:lnTo>
                    <a:pt x="183963" y="23927"/>
                  </a:lnTo>
                  <a:cubicBezTo>
                    <a:pt x="192582" y="9113"/>
                    <a:pt x="208428" y="0"/>
                    <a:pt x="225566" y="0"/>
                  </a:cubicBezTo>
                  <a:lnTo>
                    <a:pt x="576602" y="0"/>
                  </a:lnTo>
                  <a:cubicBezTo>
                    <a:pt x="593740" y="0"/>
                    <a:pt x="609586" y="9113"/>
                    <a:pt x="618205" y="23927"/>
                  </a:cubicBezTo>
                  <a:lnTo>
                    <a:pt x="793563" y="325323"/>
                  </a:lnTo>
                  <a:cubicBezTo>
                    <a:pt x="802168" y="340114"/>
                    <a:pt x="802168" y="358386"/>
                    <a:pt x="793563" y="373177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3279071" y="-1070636"/>
            <a:ext cx="8264793" cy="4333987"/>
            <a:chOff x="0" y="0"/>
            <a:chExt cx="1100372" cy="577026"/>
          </a:xfrm>
        </p:grpSpPr>
        <p:sp>
          <p:nvSpPr>
            <p:cNvPr id="7" name="Freeform 7"/>
            <p:cNvSpPr/>
            <p:nvPr/>
          </p:nvSpPr>
          <p:spPr>
            <a:xfrm>
              <a:off x="6261" y="0"/>
              <a:ext cx="1087850" cy="577026"/>
            </a:xfrm>
            <a:custGeom>
              <a:avLst/>
              <a:gdLst/>
              <a:ahLst/>
              <a:cxnLst/>
              <a:rect l="l" t="t" r="r" b="b"/>
              <a:pathLst>
                <a:path w="1087850" h="577026">
                  <a:moveTo>
                    <a:pt x="1078469" y="310723"/>
                  </a:moveTo>
                  <a:lnTo>
                    <a:pt x="906553" y="554816"/>
                  </a:lnTo>
                  <a:cubicBezTo>
                    <a:pt x="896746" y="568741"/>
                    <a:pt x="880778" y="577026"/>
                    <a:pt x="863746" y="577026"/>
                  </a:cubicBezTo>
                  <a:lnTo>
                    <a:pt x="224104" y="577026"/>
                  </a:lnTo>
                  <a:cubicBezTo>
                    <a:pt x="207072" y="577026"/>
                    <a:pt x="191104" y="568741"/>
                    <a:pt x="181297" y="554816"/>
                  </a:cubicBezTo>
                  <a:lnTo>
                    <a:pt x="9381" y="310723"/>
                  </a:lnTo>
                  <a:cubicBezTo>
                    <a:pt x="0" y="297402"/>
                    <a:pt x="0" y="279624"/>
                    <a:pt x="9381" y="266303"/>
                  </a:cubicBezTo>
                  <a:lnTo>
                    <a:pt x="181297" y="22210"/>
                  </a:lnTo>
                  <a:cubicBezTo>
                    <a:pt x="191104" y="8285"/>
                    <a:pt x="207072" y="0"/>
                    <a:pt x="224104" y="0"/>
                  </a:cubicBezTo>
                  <a:lnTo>
                    <a:pt x="863746" y="0"/>
                  </a:lnTo>
                  <a:cubicBezTo>
                    <a:pt x="880778" y="0"/>
                    <a:pt x="896746" y="8285"/>
                    <a:pt x="906553" y="22210"/>
                  </a:cubicBezTo>
                  <a:lnTo>
                    <a:pt x="1078469" y="266303"/>
                  </a:lnTo>
                  <a:cubicBezTo>
                    <a:pt x="1087850" y="279624"/>
                    <a:pt x="1087850" y="297402"/>
                    <a:pt x="1078469" y="310723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871772" cy="6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344093" y="-1814710"/>
            <a:ext cx="5996155" cy="2480677"/>
            <a:chOff x="0" y="0"/>
            <a:chExt cx="1688376" cy="698500"/>
          </a:xfrm>
        </p:grpSpPr>
        <p:sp>
          <p:nvSpPr>
            <p:cNvPr id="10" name="Freeform 10"/>
            <p:cNvSpPr/>
            <p:nvPr/>
          </p:nvSpPr>
          <p:spPr>
            <a:xfrm>
              <a:off x="7190" y="0"/>
              <a:ext cx="1673996" cy="698500"/>
            </a:xfrm>
            <a:custGeom>
              <a:avLst/>
              <a:gdLst/>
              <a:ahLst/>
              <a:cxnLst/>
              <a:rect l="l" t="t" r="r" b="b"/>
              <a:pathLst>
                <a:path w="1673996" h="698500">
                  <a:moveTo>
                    <a:pt x="1662356" y="381614"/>
                  </a:moveTo>
                  <a:lnTo>
                    <a:pt x="1496816" y="666136"/>
                  </a:lnTo>
                  <a:cubicBezTo>
                    <a:pt x="1485158" y="686173"/>
                    <a:pt x="1463724" y="698500"/>
                    <a:pt x="1440542" y="698500"/>
                  </a:cubicBezTo>
                  <a:lnTo>
                    <a:pt x="233453" y="698500"/>
                  </a:lnTo>
                  <a:cubicBezTo>
                    <a:pt x="210271" y="698500"/>
                    <a:pt x="188838" y="686173"/>
                    <a:pt x="177180" y="666136"/>
                  </a:cubicBezTo>
                  <a:lnTo>
                    <a:pt x="11640" y="381614"/>
                  </a:lnTo>
                  <a:cubicBezTo>
                    <a:pt x="0" y="361608"/>
                    <a:pt x="0" y="336892"/>
                    <a:pt x="11640" y="316886"/>
                  </a:cubicBezTo>
                  <a:lnTo>
                    <a:pt x="177180" y="32364"/>
                  </a:lnTo>
                  <a:cubicBezTo>
                    <a:pt x="188838" y="12327"/>
                    <a:pt x="210271" y="0"/>
                    <a:pt x="233453" y="0"/>
                  </a:cubicBezTo>
                  <a:lnTo>
                    <a:pt x="1440542" y="0"/>
                  </a:lnTo>
                  <a:cubicBezTo>
                    <a:pt x="1463724" y="0"/>
                    <a:pt x="1485158" y="12327"/>
                    <a:pt x="1496816" y="32364"/>
                  </a:cubicBezTo>
                  <a:lnTo>
                    <a:pt x="1662356" y="316886"/>
                  </a:lnTo>
                  <a:cubicBezTo>
                    <a:pt x="1673996" y="336892"/>
                    <a:pt x="1673996" y="361608"/>
                    <a:pt x="1662356" y="381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45977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896838" y="2151478"/>
            <a:ext cx="9413218" cy="5745239"/>
            <a:chOff x="0" y="0"/>
            <a:chExt cx="1144449" cy="698500"/>
          </a:xfrm>
        </p:grpSpPr>
        <p:sp>
          <p:nvSpPr>
            <p:cNvPr id="13" name="Freeform 13"/>
            <p:cNvSpPr/>
            <p:nvPr/>
          </p:nvSpPr>
          <p:spPr>
            <a:xfrm>
              <a:off x="4580" y="0"/>
              <a:ext cx="1135289" cy="698500"/>
            </a:xfrm>
            <a:custGeom>
              <a:avLst/>
              <a:gdLst/>
              <a:ahLst/>
              <a:cxnLst/>
              <a:rect l="l" t="t" r="r" b="b"/>
              <a:pathLst>
                <a:path w="1135289" h="698500">
                  <a:moveTo>
                    <a:pt x="1127875" y="369866"/>
                  </a:moveTo>
                  <a:lnTo>
                    <a:pt x="948664" y="677884"/>
                  </a:lnTo>
                  <a:cubicBezTo>
                    <a:pt x="941238" y="690648"/>
                    <a:pt x="927585" y="698500"/>
                    <a:pt x="912818" y="698500"/>
                  </a:cubicBezTo>
                  <a:lnTo>
                    <a:pt x="222471" y="698500"/>
                  </a:lnTo>
                  <a:cubicBezTo>
                    <a:pt x="207704" y="698500"/>
                    <a:pt x="194052" y="690648"/>
                    <a:pt x="186625" y="677884"/>
                  </a:cubicBezTo>
                  <a:lnTo>
                    <a:pt x="7415" y="369866"/>
                  </a:lnTo>
                  <a:cubicBezTo>
                    <a:pt x="0" y="357122"/>
                    <a:pt x="0" y="341378"/>
                    <a:pt x="7415" y="328634"/>
                  </a:cubicBezTo>
                  <a:lnTo>
                    <a:pt x="186625" y="20616"/>
                  </a:lnTo>
                  <a:cubicBezTo>
                    <a:pt x="194052" y="7852"/>
                    <a:pt x="207704" y="0"/>
                    <a:pt x="222471" y="0"/>
                  </a:cubicBezTo>
                  <a:lnTo>
                    <a:pt x="912818" y="0"/>
                  </a:lnTo>
                  <a:cubicBezTo>
                    <a:pt x="927585" y="0"/>
                    <a:pt x="941238" y="7852"/>
                    <a:pt x="948664" y="20616"/>
                  </a:cubicBezTo>
                  <a:lnTo>
                    <a:pt x="1127875" y="328634"/>
                  </a:lnTo>
                  <a:cubicBezTo>
                    <a:pt x="1135289" y="341378"/>
                    <a:pt x="1135289" y="357122"/>
                    <a:pt x="1127875" y="369866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91584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230789" y="2881005"/>
            <a:ext cx="4750490" cy="4082453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9075" y="0"/>
              <a:ext cx="794649" cy="698500"/>
            </a:xfrm>
            <a:custGeom>
              <a:avLst/>
              <a:gdLst/>
              <a:ahLst/>
              <a:cxnLst/>
              <a:rect l="l" t="t" r="r" b="b"/>
              <a:pathLst>
                <a:path w="794649" h="698500">
                  <a:moveTo>
                    <a:pt x="779957" y="390100"/>
                  </a:moveTo>
                  <a:lnTo>
                    <a:pt x="624293" y="657650"/>
                  </a:lnTo>
                  <a:cubicBezTo>
                    <a:pt x="609578" y="682941"/>
                    <a:pt x="582524" y="698500"/>
                    <a:pt x="553263" y="698500"/>
                  </a:cubicBezTo>
                  <a:lnTo>
                    <a:pt x="241387" y="698500"/>
                  </a:lnTo>
                  <a:cubicBezTo>
                    <a:pt x="212126" y="698500"/>
                    <a:pt x="185072" y="682941"/>
                    <a:pt x="170357" y="657650"/>
                  </a:cubicBezTo>
                  <a:lnTo>
                    <a:pt x="14693" y="390100"/>
                  </a:lnTo>
                  <a:cubicBezTo>
                    <a:pt x="0" y="364848"/>
                    <a:pt x="0" y="333652"/>
                    <a:pt x="14693" y="308400"/>
                  </a:cubicBezTo>
                  <a:lnTo>
                    <a:pt x="170357" y="40850"/>
                  </a:lnTo>
                  <a:cubicBezTo>
                    <a:pt x="185072" y="15559"/>
                    <a:pt x="212126" y="0"/>
                    <a:pt x="241387" y="0"/>
                  </a:cubicBezTo>
                  <a:lnTo>
                    <a:pt x="553263" y="0"/>
                  </a:lnTo>
                  <a:cubicBezTo>
                    <a:pt x="582524" y="0"/>
                    <a:pt x="609578" y="15559"/>
                    <a:pt x="624293" y="40850"/>
                  </a:cubicBezTo>
                  <a:lnTo>
                    <a:pt x="779957" y="308400"/>
                  </a:lnTo>
                  <a:cubicBezTo>
                    <a:pt x="794650" y="333652"/>
                    <a:pt x="794650" y="364848"/>
                    <a:pt x="779957" y="39010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721571" y="9103325"/>
            <a:ext cx="2754735" cy="2367351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15650" y="0"/>
              <a:ext cx="781499" cy="698500"/>
            </a:xfrm>
            <a:custGeom>
              <a:avLst/>
              <a:gdLst/>
              <a:ahLst/>
              <a:cxnLst/>
              <a:rect l="l" t="t" r="r" b="b"/>
              <a:pathLst>
                <a:path w="781499" h="698500">
                  <a:moveTo>
                    <a:pt x="756163" y="419696"/>
                  </a:moveTo>
                  <a:lnTo>
                    <a:pt x="634937" y="628054"/>
                  </a:lnTo>
                  <a:cubicBezTo>
                    <a:pt x="609561" y="671669"/>
                    <a:pt x="562908" y="698500"/>
                    <a:pt x="512448" y="698500"/>
                  </a:cubicBezTo>
                  <a:lnTo>
                    <a:pt x="269052" y="698500"/>
                  </a:lnTo>
                  <a:cubicBezTo>
                    <a:pt x="218592" y="698500"/>
                    <a:pt x="171939" y="671669"/>
                    <a:pt x="146563" y="628054"/>
                  </a:cubicBezTo>
                  <a:lnTo>
                    <a:pt x="25337" y="419696"/>
                  </a:lnTo>
                  <a:cubicBezTo>
                    <a:pt x="0" y="376149"/>
                    <a:pt x="0" y="322351"/>
                    <a:pt x="25337" y="278804"/>
                  </a:cubicBezTo>
                  <a:lnTo>
                    <a:pt x="146563" y="70446"/>
                  </a:lnTo>
                  <a:cubicBezTo>
                    <a:pt x="171939" y="26831"/>
                    <a:pt x="218592" y="0"/>
                    <a:pt x="269052" y="0"/>
                  </a:cubicBezTo>
                  <a:lnTo>
                    <a:pt x="512448" y="0"/>
                  </a:lnTo>
                  <a:cubicBezTo>
                    <a:pt x="562908" y="0"/>
                    <a:pt x="609561" y="26831"/>
                    <a:pt x="634937" y="70446"/>
                  </a:cubicBezTo>
                  <a:lnTo>
                    <a:pt x="756163" y="278804"/>
                  </a:lnTo>
                  <a:cubicBezTo>
                    <a:pt x="781500" y="322351"/>
                    <a:pt x="781500" y="376149"/>
                    <a:pt x="756163" y="419696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701149" y="8383849"/>
            <a:ext cx="11417611" cy="6970056"/>
            <a:chOff x="0" y="0"/>
            <a:chExt cx="974648" cy="594989"/>
          </a:xfrm>
        </p:grpSpPr>
        <p:sp>
          <p:nvSpPr>
            <p:cNvPr id="26" name="Freeform 26"/>
            <p:cNvSpPr/>
            <p:nvPr/>
          </p:nvSpPr>
          <p:spPr>
            <a:xfrm>
              <a:off x="16182" y="0"/>
              <a:ext cx="942284" cy="594989"/>
            </a:xfrm>
            <a:custGeom>
              <a:avLst/>
              <a:gdLst/>
              <a:ahLst/>
              <a:cxnLst/>
              <a:rect l="l" t="t" r="r" b="b"/>
              <a:pathLst>
                <a:path w="942284" h="594989">
                  <a:moveTo>
                    <a:pt x="252113" y="0"/>
                  </a:moveTo>
                  <a:lnTo>
                    <a:pt x="690171" y="0"/>
                  </a:lnTo>
                  <a:cubicBezTo>
                    <a:pt x="729102" y="0"/>
                    <a:pt x="763722" y="24760"/>
                    <a:pt x="776304" y="61601"/>
                  </a:cubicBezTo>
                  <a:lnTo>
                    <a:pt x="937428" y="533388"/>
                  </a:lnTo>
                  <a:cubicBezTo>
                    <a:pt x="942284" y="547606"/>
                    <a:pt x="939979" y="563295"/>
                    <a:pt x="931238" y="575516"/>
                  </a:cubicBezTo>
                  <a:cubicBezTo>
                    <a:pt x="922498" y="587737"/>
                    <a:pt x="908396" y="594989"/>
                    <a:pt x="893371" y="594989"/>
                  </a:cubicBezTo>
                  <a:lnTo>
                    <a:pt x="48913" y="594989"/>
                  </a:lnTo>
                  <a:cubicBezTo>
                    <a:pt x="33887" y="594989"/>
                    <a:pt x="19786" y="587737"/>
                    <a:pt x="11045" y="575516"/>
                  </a:cubicBezTo>
                  <a:cubicBezTo>
                    <a:pt x="2305" y="563295"/>
                    <a:pt x="0" y="547606"/>
                    <a:pt x="4856" y="533388"/>
                  </a:cubicBezTo>
                  <a:lnTo>
                    <a:pt x="165980" y="61601"/>
                  </a:lnTo>
                  <a:cubicBezTo>
                    <a:pt x="178562" y="24760"/>
                    <a:pt x="213182" y="0"/>
                    <a:pt x="2521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127000" y="-38100"/>
              <a:ext cx="720648" cy="6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10800000">
            <a:off x="-505264" y="9854244"/>
            <a:ext cx="5996155" cy="2480677"/>
            <a:chOff x="0" y="0"/>
            <a:chExt cx="1688376" cy="698500"/>
          </a:xfrm>
        </p:grpSpPr>
        <p:sp>
          <p:nvSpPr>
            <p:cNvPr id="34" name="Freeform 34"/>
            <p:cNvSpPr/>
            <p:nvPr/>
          </p:nvSpPr>
          <p:spPr>
            <a:xfrm>
              <a:off x="7190" y="0"/>
              <a:ext cx="1673996" cy="698500"/>
            </a:xfrm>
            <a:custGeom>
              <a:avLst/>
              <a:gdLst/>
              <a:ahLst/>
              <a:cxnLst/>
              <a:rect l="l" t="t" r="r" b="b"/>
              <a:pathLst>
                <a:path w="1673996" h="698500">
                  <a:moveTo>
                    <a:pt x="1662356" y="381614"/>
                  </a:moveTo>
                  <a:lnTo>
                    <a:pt x="1496816" y="666136"/>
                  </a:lnTo>
                  <a:cubicBezTo>
                    <a:pt x="1485158" y="686173"/>
                    <a:pt x="1463724" y="698500"/>
                    <a:pt x="1440542" y="698500"/>
                  </a:cubicBezTo>
                  <a:lnTo>
                    <a:pt x="233453" y="698500"/>
                  </a:lnTo>
                  <a:cubicBezTo>
                    <a:pt x="210271" y="698500"/>
                    <a:pt x="188838" y="686173"/>
                    <a:pt x="177180" y="666136"/>
                  </a:cubicBezTo>
                  <a:lnTo>
                    <a:pt x="11640" y="381614"/>
                  </a:lnTo>
                  <a:cubicBezTo>
                    <a:pt x="0" y="361608"/>
                    <a:pt x="0" y="336892"/>
                    <a:pt x="11640" y="316886"/>
                  </a:cubicBezTo>
                  <a:lnTo>
                    <a:pt x="177180" y="32364"/>
                  </a:lnTo>
                  <a:cubicBezTo>
                    <a:pt x="188838" y="12327"/>
                    <a:pt x="210271" y="0"/>
                    <a:pt x="233453" y="0"/>
                  </a:cubicBezTo>
                  <a:lnTo>
                    <a:pt x="1440542" y="0"/>
                  </a:lnTo>
                  <a:cubicBezTo>
                    <a:pt x="1463724" y="0"/>
                    <a:pt x="1485158" y="12327"/>
                    <a:pt x="1496816" y="32364"/>
                  </a:cubicBezTo>
                  <a:lnTo>
                    <a:pt x="1662356" y="316886"/>
                  </a:lnTo>
                  <a:cubicBezTo>
                    <a:pt x="1673996" y="336892"/>
                    <a:pt x="1673996" y="361608"/>
                    <a:pt x="1662356" y="381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114300" y="-38100"/>
              <a:ext cx="145977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10800000">
            <a:off x="-2578825" y="7483118"/>
            <a:ext cx="5157650" cy="1996613"/>
            <a:chOff x="0" y="0"/>
            <a:chExt cx="1804365" cy="698500"/>
          </a:xfrm>
        </p:grpSpPr>
        <p:sp>
          <p:nvSpPr>
            <p:cNvPr id="37" name="Freeform 37"/>
            <p:cNvSpPr/>
            <p:nvPr/>
          </p:nvSpPr>
          <p:spPr>
            <a:xfrm>
              <a:off x="8359" y="0"/>
              <a:ext cx="1787647" cy="698500"/>
            </a:xfrm>
            <a:custGeom>
              <a:avLst/>
              <a:gdLst/>
              <a:ahLst/>
              <a:cxnLst/>
              <a:rect l="l" t="t" r="r" b="b"/>
              <a:pathLst>
                <a:path w="1787647" h="698500">
                  <a:moveTo>
                    <a:pt x="1774115" y="386876"/>
                  </a:moveTo>
                  <a:lnTo>
                    <a:pt x="1614698" y="660874"/>
                  </a:lnTo>
                  <a:cubicBezTo>
                    <a:pt x="1601144" y="684169"/>
                    <a:pt x="1576226" y="698500"/>
                    <a:pt x="1549276" y="698500"/>
                  </a:cubicBezTo>
                  <a:lnTo>
                    <a:pt x="238372" y="698500"/>
                  </a:lnTo>
                  <a:cubicBezTo>
                    <a:pt x="211421" y="698500"/>
                    <a:pt x="186503" y="684169"/>
                    <a:pt x="172950" y="660874"/>
                  </a:cubicBezTo>
                  <a:lnTo>
                    <a:pt x="13532" y="386876"/>
                  </a:lnTo>
                  <a:cubicBezTo>
                    <a:pt x="0" y="363617"/>
                    <a:pt x="0" y="334883"/>
                    <a:pt x="13532" y="311624"/>
                  </a:cubicBezTo>
                  <a:lnTo>
                    <a:pt x="172950" y="37626"/>
                  </a:lnTo>
                  <a:cubicBezTo>
                    <a:pt x="186503" y="14331"/>
                    <a:pt x="211421" y="0"/>
                    <a:pt x="238372" y="0"/>
                  </a:cubicBezTo>
                  <a:lnTo>
                    <a:pt x="1549276" y="0"/>
                  </a:lnTo>
                  <a:cubicBezTo>
                    <a:pt x="1576226" y="0"/>
                    <a:pt x="1601144" y="14331"/>
                    <a:pt x="1614698" y="37626"/>
                  </a:cubicBezTo>
                  <a:lnTo>
                    <a:pt x="1774115" y="311624"/>
                  </a:lnTo>
                  <a:cubicBezTo>
                    <a:pt x="1787647" y="334883"/>
                    <a:pt x="1787647" y="363617"/>
                    <a:pt x="1774115" y="38687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114300" y="-38100"/>
              <a:ext cx="1575765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644510" y="1262197"/>
            <a:ext cx="1034800" cy="889281"/>
            <a:chOff x="0" y="0"/>
            <a:chExt cx="812800" cy="698500"/>
          </a:xfrm>
        </p:grpSpPr>
        <p:sp>
          <p:nvSpPr>
            <p:cNvPr id="40" name="Freeform 40"/>
            <p:cNvSpPr/>
            <p:nvPr/>
          </p:nvSpPr>
          <p:spPr>
            <a:xfrm>
              <a:off x="17240" y="0"/>
              <a:ext cx="778320" cy="698500"/>
            </a:xfrm>
            <a:custGeom>
              <a:avLst/>
              <a:gdLst/>
              <a:ahLst/>
              <a:cxnLst/>
              <a:rect l="l" t="t" r="r" b="b"/>
              <a:pathLst>
                <a:path w="778320" h="698500">
                  <a:moveTo>
                    <a:pt x="750411" y="426850"/>
                  </a:moveTo>
                  <a:lnTo>
                    <a:pt x="637509" y="620900"/>
                  </a:lnTo>
                  <a:cubicBezTo>
                    <a:pt x="609556" y="668944"/>
                    <a:pt x="558165" y="698500"/>
                    <a:pt x="502581" y="698500"/>
                  </a:cubicBezTo>
                  <a:lnTo>
                    <a:pt x="275739" y="698500"/>
                  </a:lnTo>
                  <a:cubicBezTo>
                    <a:pt x="220155" y="698500"/>
                    <a:pt x="168764" y="668944"/>
                    <a:pt x="140811" y="620900"/>
                  </a:cubicBezTo>
                  <a:lnTo>
                    <a:pt x="27909" y="426850"/>
                  </a:lnTo>
                  <a:cubicBezTo>
                    <a:pt x="0" y="378881"/>
                    <a:pt x="0" y="319619"/>
                    <a:pt x="27909" y="271650"/>
                  </a:cubicBezTo>
                  <a:lnTo>
                    <a:pt x="140811" y="77600"/>
                  </a:lnTo>
                  <a:cubicBezTo>
                    <a:pt x="168764" y="29556"/>
                    <a:pt x="220155" y="0"/>
                    <a:pt x="275739" y="0"/>
                  </a:cubicBezTo>
                  <a:lnTo>
                    <a:pt x="502581" y="0"/>
                  </a:lnTo>
                  <a:cubicBezTo>
                    <a:pt x="558165" y="0"/>
                    <a:pt x="609556" y="29556"/>
                    <a:pt x="637509" y="77600"/>
                  </a:cubicBezTo>
                  <a:lnTo>
                    <a:pt x="750411" y="271650"/>
                  </a:lnTo>
                  <a:cubicBezTo>
                    <a:pt x="778320" y="319619"/>
                    <a:pt x="778320" y="378881"/>
                    <a:pt x="750411" y="42685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1" name="TextBox 4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299195" y="2518365"/>
            <a:ext cx="9004391" cy="25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23"/>
              </a:lnSpc>
            </a:pPr>
            <a:r>
              <a:rPr lang="en-US" sz="8725" spc="-191" dirty="0">
                <a:solidFill>
                  <a:srgbClr val="2C4A7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 For Your Attention</a:t>
            </a:r>
          </a:p>
        </p:txBody>
      </p:sp>
      <p:grpSp>
        <p:nvGrpSpPr>
          <p:cNvPr id="47" name="Group 15">
            <a:extLst>
              <a:ext uri="{FF2B5EF4-FFF2-40B4-BE49-F238E27FC236}">
                <a16:creationId xmlns:a16="http://schemas.microsoft.com/office/drawing/2014/main" id="{8D8DAE57-72E4-332A-A380-2130C85C9087}"/>
              </a:ext>
            </a:extLst>
          </p:cNvPr>
          <p:cNvGrpSpPr/>
          <p:nvPr/>
        </p:nvGrpSpPr>
        <p:grpSpPr>
          <a:xfrm>
            <a:off x="1144457" y="2400912"/>
            <a:ext cx="6058479" cy="5246370"/>
            <a:chOff x="0" y="0"/>
            <a:chExt cx="4282440" cy="3708400"/>
          </a:xfrm>
        </p:grpSpPr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045D07D0-BAF5-7B20-6FC5-7D218EC3D096}"/>
                </a:ext>
              </a:extLst>
            </p:cNvPr>
            <p:cNvSpPr/>
            <p:nvPr/>
          </p:nvSpPr>
          <p:spPr>
            <a:xfrm>
              <a:off x="42351" y="0"/>
              <a:ext cx="4197738" cy="3708400"/>
            </a:xfrm>
            <a:custGeom>
              <a:avLst/>
              <a:gdLst/>
              <a:ahLst/>
              <a:cxnLst/>
              <a:rect l="l" t="t" r="r" b="b"/>
              <a:pathLst>
                <a:path w="4197738" h="3708400">
                  <a:moveTo>
                    <a:pt x="2947298" y="0"/>
                  </a:moveTo>
                  <a:lnTo>
                    <a:pt x="1250440" y="0"/>
                  </a:lnTo>
                  <a:cubicBezTo>
                    <a:pt x="1112953" y="0"/>
                    <a:pt x="985909" y="73346"/>
                    <a:pt x="917162" y="192410"/>
                  </a:cubicBezTo>
                  <a:lnTo>
                    <a:pt x="68746" y="1661790"/>
                  </a:lnTo>
                  <a:cubicBezTo>
                    <a:pt x="0" y="1780852"/>
                    <a:pt x="0" y="1927548"/>
                    <a:pt x="68746" y="2046610"/>
                  </a:cubicBezTo>
                  <a:lnTo>
                    <a:pt x="917162" y="3515990"/>
                  </a:lnTo>
                  <a:cubicBezTo>
                    <a:pt x="985909" y="3635054"/>
                    <a:pt x="1112953" y="3708400"/>
                    <a:pt x="1250440" y="3708400"/>
                  </a:cubicBezTo>
                  <a:lnTo>
                    <a:pt x="2947298" y="3708400"/>
                  </a:lnTo>
                  <a:cubicBezTo>
                    <a:pt x="3084785" y="3708400"/>
                    <a:pt x="3211829" y="3635054"/>
                    <a:pt x="3280576" y="3515990"/>
                  </a:cubicBezTo>
                  <a:lnTo>
                    <a:pt x="4128992" y="2046610"/>
                  </a:lnTo>
                  <a:cubicBezTo>
                    <a:pt x="4197738" y="1927548"/>
                    <a:pt x="4197738" y="1780852"/>
                    <a:pt x="4128992" y="1661790"/>
                  </a:cubicBezTo>
                  <a:lnTo>
                    <a:pt x="3280576" y="192410"/>
                  </a:lnTo>
                  <a:cubicBezTo>
                    <a:pt x="3211829" y="73346"/>
                    <a:pt x="3084785" y="0"/>
                    <a:pt x="2947298" y="0"/>
                  </a:cubicBezTo>
                  <a:close/>
                </a:path>
              </a:pathLst>
            </a:custGeom>
            <a:blipFill>
              <a:blip r:embed="rId4"/>
              <a:stretch>
                <a:fillRect l="-1430" r="-32178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49" name="Group 20">
            <a:extLst>
              <a:ext uri="{FF2B5EF4-FFF2-40B4-BE49-F238E27FC236}">
                <a16:creationId xmlns:a16="http://schemas.microsoft.com/office/drawing/2014/main" id="{5C2D6186-3A45-E535-85A4-BCAB895AC1A5}"/>
              </a:ext>
            </a:extLst>
          </p:cNvPr>
          <p:cNvGrpSpPr/>
          <p:nvPr/>
        </p:nvGrpSpPr>
        <p:grpSpPr>
          <a:xfrm>
            <a:off x="-968090" y="3092862"/>
            <a:ext cx="4225092" cy="3658739"/>
            <a:chOff x="0" y="0"/>
            <a:chExt cx="4282440" cy="3708400"/>
          </a:xfrm>
        </p:grpSpPr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D835C484-D459-5D7C-943C-188928993659}"/>
                </a:ext>
              </a:extLst>
            </p:cNvPr>
            <p:cNvSpPr/>
            <p:nvPr/>
          </p:nvSpPr>
          <p:spPr>
            <a:xfrm>
              <a:off x="60728" y="0"/>
              <a:ext cx="4160984" cy="3708400"/>
            </a:xfrm>
            <a:custGeom>
              <a:avLst/>
              <a:gdLst/>
              <a:ahLst/>
              <a:cxnLst/>
              <a:rect l="l" t="t" r="r" b="b"/>
              <a:pathLst>
                <a:path w="4160984" h="3708400">
                  <a:moveTo>
                    <a:pt x="2832511" y="0"/>
                  </a:moveTo>
                  <a:lnTo>
                    <a:pt x="1328473" y="0"/>
                  </a:lnTo>
                  <a:cubicBezTo>
                    <a:pt x="1131327" y="0"/>
                    <a:pt x="949156" y="105173"/>
                    <a:pt x="850577" y="275903"/>
                  </a:cubicBezTo>
                  <a:lnTo>
                    <a:pt x="98577" y="1578297"/>
                  </a:lnTo>
                  <a:cubicBezTo>
                    <a:pt x="0" y="1749025"/>
                    <a:pt x="0" y="1959375"/>
                    <a:pt x="98577" y="2130103"/>
                  </a:cubicBezTo>
                  <a:lnTo>
                    <a:pt x="850577" y="3432497"/>
                  </a:lnTo>
                  <a:cubicBezTo>
                    <a:pt x="949156" y="3603227"/>
                    <a:pt x="1131327" y="3708400"/>
                    <a:pt x="1328473" y="3708400"/>
                  </a:cubicBezTo>
                  <a:lnTo>
                    <a:pt x="2832511" y="3708400"/>
                  </a:lnTo>
                  <a:cubicBezTo>
                    <a:pt x="3029657" y="3708400"/>
                    <a:pt x="3211828" y="3603227"/>
                    <a:pt x="3310408" y="3432497"/>
                  </a:cubicBezTo>
                  <a:lnTo>
                    <a:pt x="4062407" y="2130103"/>
                  </a:lnTo>
                  <a:cubicBezTo>
                    <a:pt x="4160984" y="1959375"/>
                    <a:pt x="4160984" y="1749025"/>
                    <a:pt x="4062407" y="1578297"/>
                  </a:cubicBezTo>
                  <a:lnTo>
                    <a:pt x="3310407" y="275903"/>
                  </a:lnTo>
                  <a:cubicBezTo>
                    <a:pt x="3211828" y="105173"/>
                    <a:pt x="3029657" y="0"/>
                    <a:pt x="2832511" y="0"/>
                  </a:cubicBezTo>
                  <a:close/>
                </a:path>
              </a:pathLst>
            </a:custGeom>
            <a:blipFill>
              <a:blip r:embed="rId5"/>
              <a:stretch>
                <a:fillRect l="-17622" r="-17622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5" name="Group 23"/>
          <p:cNvGrpSpPr/>
          <p:nvPr/>
        </p:nvGrpSpPr>
        <p:grpSpPr>
          <a:xfrm>
            <a:off x="8753760" y="5912646"/>
            <a:ext cx="11115734" cy="707666"/>
            <a:chOff x="0" y="0"/>
            <a:chExt cx="10971756" cy="698500"/>
          </a:xfrm>
        </p:grpSpPr>
        <p:sp>
          <p:nvSpPr>
            <p:cNvPr id="16" name="Freeform 24"/>
            <p:cNvSpPr/>
            <p:nvPr/>
          </p:nvSpPr>
          <p:spPr>
            <a:xfrm>
              <a:off x="0" y="0"/>
              <a:ext cx="10971757" cy="698500"/>
            </a:xfrm>
            <a:custGeom>
              <a:avLst/>
              <a:gdLst/>
              <a:ahLst/>
              <a:cxnLst/>
              <a:rect l="l" t="t" r="r" b="b"/>
              <a:pathLst>
                <a:path w="10971757" h="698500">
                  <a:moveTo>
                    <a:pt x="10971757" y="349250"/>
                  </a:moveTo>
                  <a:lnTo>
                    <a:pt x="1076855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768557" y="0"/>
                  </a:lnTo>
                  <a:lnTo>
                    <a:pt x="10971757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5"/>
            <p:cNvSpPr txBox="1"/>
            <p:nvPr/>
          </p:nvSpPr>
          <p:spPr>
            <a:xfrm>
              <a:off x="114300" y="-57150"/>
              <a:ext cx="10743156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10976">
            <a:off x="-2064256" y="-3887041"/>
            <a:ext cx="9026634" cy="15170825"/>
            <a:chOff x="0" y="0"/>
            <a:chExt cx="2377385" cy="3995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385" cy="3995608"/>
            </a:xfrm>
            <a:custGeom>
              <a:avLst/>
              <a:gdLst/>
              <a:ahLst/>
              <a:cxnLst/>
              <a:rect l="l" t="t" r="r" b="b"/>
              <a:pathLst>
                <a:path w="2377385" h="3995608">
                  <a:moveTo>
                    <a:pt x="0" y="0"/>
                  </a:moveTo>
                  <a:lnTo>
                    <a:pt x="2377385" y="0"/>
                  </a:lnTo>
                  <a:lnTo>
                    <a:pt x="2377385" y="3995608"/>
                  </a:lnTo>
                  <a:lnTo>
                    <a:pt x="0" y="3995608"/>
                  </a:ln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385" cy="4033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28170" y="1308772"/>
            <a:ext cx="8439567" cy="7669456"/>
          </a:xfrm>
          <a:custGeom>
            <a:avLst/>
            <a:gdLst/>
            <a:ahLst/>
            <a:cxnLst/>
            <a:rect l="l" t="t" r="r" b="b"/>
            <a:pathLst>
              <a:path w="8439567" h="7669456">
                <a:moveTo>
                  <a:pt x="0" y="0"/>
                </a:moveTo>
                <a:lnTo>
                  <a:pt x="8439567" y="0"/>
                </a:lnTo>
                <a:lnTo>
                  <a:pt x="8439567" y="7669456"/>
                </a:lnTo>
                <a:lnTo>
                  <a:pt x="0" y="766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10316" y="2017405"/>
            <a:ext cx="7275275" cy="6252190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5926" y="0"/>
              <a:ext cx="800948" cy="698500"/>
            </a:xfrm>
            <a:custGeom>
              <a:avLst/>
              <a:gdLst/>
              <a:ahLst/>
              <a:cxnLst/>
              <a:rect l="l" t="t" r="r" b="b"/>
              <a:pathLst>
                <a:path w="800948" h="698500">
                  <a:moveTo>
                    <a:pt x="791355" y="375924"/>
                  </a:moveTo>
                  <a:lnTo>
                    <a:pt x="619193" y="671826"/>
                  </a:lnTo>
                  <a:cubicBezTo>
                    <a:pt x="609585" y="688340"/>
                    <a:pt x="591920" y="698500"/>
                    <a:pt x="572814" y="698500"/>
                  </a:cubicBezTo>
                  <a:lnTo>
                    <a:pt x="228134" y="698500"/>
                  </a:lnTo>
                  <a:cubicBezTo>
                    <a:pt x="209028" y="698500"/>
                    <a:pt x="191363" y="688340"/>
                    <a:pt x="181755" y="671826"/>
                  </a:cubicBezTo>
                  <a:lnTo>
                    <a:pt x="9593" y="375924"/>
                  </a:lnTo>
                  <a:cubicBezTo>
                    <a:pt x="0" y="359435"/>
                    <a:pt x="0" y="339065"/>
                    <a:pt x="9593" y="322576"/>
                  </a:cubicBezTo>
                  <a:lnTo>
                    <a:pt x="181755" y="26674"/>
                  </a:lnTo>
                  <a:cubicBezTo>
                    <a:pt x="191363" y="10159"/>
                    <a:pt x="209028" y="0"/>
                    <a:pt x="228134" y="0"/>
                  </a:cubicBezTo>
                  <a:lnTo>
                    <a:pt x="572814" y="0"/>
                  </a:lnTo>
                  <a:cubicBezTo>
                    <a:pt x="591920" y="0"/>
                    <a:pt x="609585" y="10159"/>
                    <a:pt x="619193" y="26674"/>
                  </a:cubicBezTo>
                  <a:lnTo>
                    <a:pt x="791355" y="322576"/>
                  </a:lnTo>
                  <a:cubicBezTo>
                    <a:pt x="800948" y="339065"/>
                    <a:pt x="800948" y="359435"/>
                    <a:pt x="791355" y="375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1542995" y="5137302"/>
            <a:ext cx="8228260" cy="8241997"/>
          </a:xfrm>
          <a:custGeom>
            <a:avLst/>
            <a:gdLst/>
            <a:ahLst/>
            <a:cxnLst/>
            <a:rect l="l" t="t" r="r" b="b"/>
            <a:pathLst>
              <a:path w="8228260" h="8241997">
                <a:moveTo>
                  <a:pt x="8228260" y="0"/>
                </a:moveTo>
                <a:lnTo>
                  <a:pt x="0" y="0"/>
                </a:lnTo>
                <a:lnTo>
                  <a:pt x="0" y="8241996"/>
                </a:lnTo>
                <a:lnTo>
                  <a:pt x="8228260" y="8241996"/>
                </a:lnTo>
                <a:lnTo>
                  <a:pt x="822826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10618170" y="3673130"/>
            <a:ext cx="6065856" cy="0"/>
          </a:xfrm>
          <a:prstGeom prst="line">
            <a:avLst/>
          </a:prstGeom>
          <a:ln w="38100" cap="flat">
            <a:gradFill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9931772" y="3468432"/>
            <a:ext cx="476388" cy="409396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8724" y="0"/>
              <a:ext cx="775352" cy="698500"/>
            </a:xfrm>
            <a:custGeom>
              <a:avLst/>
              <a:gdLst/>
              <a:ahLst/>
              <a:cxnLst/>
              <a:rect l="l" t="t" r="r" b="b"/>
              <a:pathLst>
                <a:path w="775352" h="698500">
                  <a:moveTo>
                    <a:pt x="745040" y="433531"/>
                  </a:moveTo>
                  <a:lnTo>
                    <a:pt x="639912" y="614219"/>
                  </a:lnTo>
                  <a:cubicBezTo>
                    <a:pt x="609553" y="666399"/>
                    <a:pt x="553737" y="698500"/>
                    <a:pt x="493368" y="698500"/>
                  </a:cubicBezTo>
                  <a:lnTo>
                    <a:pt x="281984" y="698500"/>
                  </a:lnTo>
                  <a:cubicBezTo>
                    <a:pt x="221615" y="698500"/>
                    <a:pt x="165799" y="666399"/>
                    <a:pt x="135440" y="614219"/>
                  </a:cubicBezTo>
                  <a:lnTo>
                    <a:pt x="30312" y="433531"/>
                  </a:lnTo>
                  <a:cubicBezTo>
                    <a:pt x="0" y="381432"/>
                    <a:pt x="0" y="317068"/>
                    <a:pt x="30312" y="264969"/>
                  </a:cubicBezTo>
                  <a:lnTo>
                    <a:pt x="135440" y="84281"/>
                  </a:lnTo>
                  <a:cubicBezTo>
                    <a:pt x="165799" y="32101"/>
                    <a:pt x="221615" y="0"/>
                    <a:pt x="281984" y="0"/>
                  </a:cubicBezTo>
                  <a:lnTo>
                    <a:pt x="493368" y="0"/>
                  </a:lnTo>
                  <a:cubicBezTo>
                    <a:pt x="553737" y="0"/>
                    <a:pt x="609553" y="32101"/>
                    <a:pt x="639912" y="84281"/>
                  </a:cubicBezTo>
                  <a:lnTo>
                    <a:pt x="745040" y="264969"/>
                  </a:lnTo>
                  <a:cubicBezTo>
                    <a:pt x="775352" y="317068"/>
                    <a:pt x="775352" y="381432"/>
                    <a:pt x="745040" y="433531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52275" y="9559253"/>
            <a:ext cx="11520985" cy="1281162"/>
            <a:chOff x="0" y="0"/>
            <a:chExt cx="3034334" cy="337425"/>
          </a:xfrm>
        </p:grpSpPr>
        <p:sp>
          <p:nvSpPr>
            <p:cNvPr id="17" name="Freeform 17"/>
            <p:cNvSpPr/>
            <p:nvPr/>
          </p:nvSpPr>
          <p:spPr>
            <a:xfrm>
              <a:off x="9590" y="0"/>
              <a:ext cx="3015153" cy="337425"/>
            </a:xfrm>
            <a:custGeom>
              <a:avLst/>
              <a:gdLst/>
              <a:ahLst/>
              <a:cxnLst/>
              <a:rect l="l" t="t" r="r" b="b"/>
              <a:pathLst>
                <a:path w="3015153" h="337425">
                  <a:moveTo>
                    <a:pt x="217129" y="0"/>
                  </a:moveTo>
                  <a:lnTo>
                    <a:pt x="3001224" y="0"/>
                  </a:lnTo>
                  <a:cubicBezTo>
                    <a:pt x="3006016" y="0"/>
                    <a:pt x="3010438" y="2580"/>
                    <a:pt x="3012795" y="6752"/>
                  </a:cubicBezTo>
                  <a:cubicBezTo>
                    <a:pt x="3015153" y="10924"/>
                    <a:pt x="3015083" y="16043"/>
                    <a:pt x="3012610" y="20148"/>
                  </a:cubicBezTo>
                  <a:lnTo>
                    <a:pt x="2833677" y="317277"/>
                  </a:lnTo>
                  <a:cubicBezTo>
                    <a:pt x="2826148" y="329780"/>
                    <a:pt x="2812619" y="337425"/>
                    <a:pt x="2798024" y="337425"/>
                  </a:cubicBezTo>
                  <a:lnTo>
                    <a:pt x="13929" y="337425"/>
                  </a:lnTo>
                  <a:cubicBezTo>
                    <a:pt x="9137" y="337425"/>
                    <a:pt x="4716" y="334846"/>
                    <a:pt x="2358" y="330673"/>
                  </a:cubicBezTo>
                  <a:cubicBezTo>
                    <a:pt x="0" y="326501"/>
                    <a:pt x="71" y="321383"/>
                    <a:pt x="2543" y="317277"/>
                  </a:cubicBezTo>
                  <a:lnTo>
                    <a:pt x="181477" y="20148"/>
                  </a:lnTo>
                  <a:cubicBezTo>
                    <a:pt x="189006" y="7645"/>
                    <a:pt x="202534" y="0"/>
                    <a:pt x="2171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2831134" cy="375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781224" y="-1180588"/>
            <a:ext cx="4590041" cy="3944567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9393" y="0"/>
              <a:ext cx="794015" cy="698500"/>
            </a:xfrm>
            <a:custGeom>
              <a:avLst/>
              <a:gdLst/>
              <a:ahLst/>
              <a:cxnLst/>
              <a:rect l="l" t="t" r="r" b="b"/>
              <a:pathLst>
                <a:path w="794015" h="698500">
                  <a:moveTo>
                    <a:pt x="778809" y="391528"/>
                  </a:moveTo>
                  <a:lnTo>
                    <a:pt x="624805" y="656222"/>
                  </a:lnTo>
                  <a:cubicBezTo>
                    <a:pt x="609576" y="682397"/>
                    <a:pt x="581577" y="698500"/>
                    <a:pt x="551293" y="698500"/>
                  </a:cubicBezTo>
                  <a:lnTo>
                    <a:pt x="242721" y="698500"/>
                  </a:lnTo>
                  <a:cubicBezTo>
                    <a:pt x="212437" y="698500"/>
                    <a:pt x="184438" y="682397"/>
                    <a:pt x="169209" y="656222"/>
                  </a:cubicBezTo>
                  <a:lnTo>
                    <a:pt x="15205" y="391528"/>
                  </a:lnTo>
                  <a:cubicBezTo>
                    <a:pt x="0" y="365394"/>
                    <a:pt x="0" y="333106"/>
                    <a:pt x="15205" y="306972"/>
                  </a:cubicBezTo>
                  <a:lnTo>
                    <a:pt x="169209" y="42278"/>
                  </a:lnTo>
                  <a:cubicBezTo>
                    <a:pt x="184438" y="16103"/>
                    <a:pt x="212437" y="0"/>
                    <a:pt x="242721" y="0"/>
                  </a:cubicBezTo>
                  <a:lnTo>
                    <a:pt x="551293" y="0"/>
                  </a:lnTo>
                  <a:cubicBezTo>
                    <a:pt x="581577" y="0"/>
                    <a:pt x="609576" y="16103"/>
                    <a:pt x="624805" y="42278"/>
                  </a:cubicBezTo>
                  <a:lnTo>
                    <a:pt x="778809" y="306972"/>
                  </a:lnTo>
                  <a:cubicBezTo>
                    <a:pt x="794014" y="333106"/>
                    <a:pt x="794014" y="365394"/>
                    <a:pt x="778809" y="39152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983467" y="8579949"/>
            <a:ext cx="4590041" cy="3944567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9393" y="0"/>
              <a:ext cx="794015" cy="698500"/>
            </a:xfrm>
            <a:custGeom>
              <a:avLst/>
              <a:gdLst/>
              <a:ahLst/>
              <a:cxnLst/>
              <a:rect l="l" t="t" r="r" b="b"/>
              <a:pathLst>
                <a:path w="794015" h="698500">
                  <a:moveTo>
                    <a:pt x="778809" y="391528"/>
                  </a:moveTo>
                  <a:lnTo>
                    <a:pt x="624805" y="656222"/>
                  </a:lnTo>
                  <a:cubicBezTo>
                    <a:pt x="609576" y="682397"/>
                    <a:pt x="581577" y="698500"/>
                    <a:pt x="551293" y="698500"/>
                  </a:cubicBezTo>
                  <a:lnTo>
                    <a:pt x="242721" y="698500"/>
                  </a:lnTo>
                  <a:cubicBezTo>
                    <a:pt x="212437" y="698500"/>
                    <a:pt x="184438" y="682397"/>
                    <a:pt x="169209" y="656222"/>
                  </a:cubicBezTo>
                  <a:lnTo>
                    <a:pt x="15205" y="391528"/>
                  </a:lnTo>
                  <a:cubicBezTo>
                    <a:pt x="0" y="365394"/>
                    <a:pt x="0" y="333106"/>
                    <a:pt x="15205" y="306972"/>
                  </a:cubicBezTo>
                  <a:lnTo>
                    <a:pt x="169209" y="42278"/>
                  </a:lnTo>
                  <a:cubicBezTo>
                    <a:pt x="184438" y="16103"/>
                    <a:pt x="212437" y="0"/>
                    <a:pt x="242721" y="0"/>
                  </a:cubicBezTo>
                  <a:lnTo>
                    <a:pt x="551293" y="0"/>
                  </a:lnTo>
                  <a:cubicBezTo>
                    <a:pt x="581577" y="0"/>
                    <a:pt x="609576" y="16103"/>
                    <a:pt x="624805" y="42278"/>
                  </a:cubicBezTo>
                  <a:lnTo>
                    <a:pt x="778809" y="306972"/>
                  </a:lnTo>
                  <a:cubicBezTo>
                    <a:pt x="794014" y="333106"/>
                    <a:pt x="794014" y="365394"/>
                    <a:pt x="778809" y="39152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881449" y="1246176"/>
            <a:ext cx="927369" cy="423112"/>
          </a:xfrm>
          <a:custGeom>
            <a:avLst/>
            <a:gdLst/>
            <a:ahLst/>
            <a:cxnLst/>
            <a:rect l="l" t="t" r="r" b="b"/>
            <a:pathLst>
              <a:path w="927369" h="423112">
                <a:moveTo>
                  <a:pt x="0" y="0"/>
                </a:moveTo>
                <a:lnTo>
                  <a:pt x="927369" y="0"/>
                </a:lnTo>
                <a:lnTo>
                  <a:pt x="927369" y="423112"/>
                </a:lnTo>
                <a:lnTo>
                  <a:pt x="0" y="423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985377" y="9223307"/>
            <a:ext cx="927369" cy="423112"/>
          </a:xfrm>
          <a:custGeom>
            <a:avLst/>
            <a:gdLst/>
            <a:ahLst/>
            <a:cxnLst/>
            <a:rect l="l" t="t" r="r" b="b"/>
            <a:pathLst>
              <a:path w="927369" h="423112">
                <a:moveTo>
                  <a:pt x="0" y="0"/>
                </a:moveTo>
                <a:lnTo>
                  <a:pt x="927369" y="0"/>
                </a:lnTo>
                <a:lnTo>
                  <a:pt x="927369" y="423112"/>
                </a:lnTo>
                <a:lnTo>
                  <a:pt x="0" y="423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691A5-8D92-EDB9-7441-CBA4263F72FD}"/>
              </a:ext>
            </a:extLst>
          </p:cNvPr>
          <p:cNvSpPr txBox="1"/>
          <p:nvPr/>
        </p:nvSpPr>
        <p:spPr>
          <a:xfrm>
            <a:off x="11909106" y="2134286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F92A0C-9921-8428-1801-198A6FFD5FB8}"/>
              </a:ext>
            </a:extLst>
          </p:cNvPr>
          <p:cNvSpPr txBox="1"/>
          <p:nvPr/>
        </p:nvSpPr>
        <p:spPr>
          <a:xfrm>
            <a:off x="9588871" y="4131142"/>
            <a:ext cx="7235770" cy="421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چاپ، و با استفاده از طراحان گرافیک است، </a:t>
            </a:r>
            <a:r>
              <a:rPr lang="fa-I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که لازم است، و برای شرایط فعلی تکنولوژی مورد نیاز، و کاربردهای متنوع با هدف بهبود ابزارهای کاربردی می باشد، کتابهای زیادی در شصت و سه درصد گذشته حال و آینده، شناخت فراوان جامعه و متخصصان را می طلبد، تا با نرم افزارها شناخت بیشتری را برای طراحان رایانه ای علی </a:t>
            </a:r>
            <a:r>
              <a:rPr lang="fa-I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الخصوص</a:t>
            </a:r>
            <a:r>
              <a:rPr lang="fa-I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طراحان </a:t>
            </a:r>
            <a:r>
              <a:rPr lang="fa-I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خلاقی</a:t>
            </a:r>
            <a:r>
              <a:rPr lang="fa-I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، و فرهنگ پیشرو در زبان فارسی ایجاد کرد، در این صورت می توان امید داشت که تمام و دشواری موجود در ارائه راهکارها، و شرایط سخت تایپ به پایان رسد و زمان مورد نیاز شامل حروفچینی دستاوردهای اصلی، و جوابگوی سوالات پیوسته اهل دنیای موجود طراحی اساسا مورد استفاده قرار گیرد.</a:t>
            </a:r>
            <a:endParaRPr lang="en-US" dirty="0">
              <a:latin typeface="Pinar DS1-SemiBold" pitchFamily="2" charset="-78"/>
              <a:cs typeface="Pinar DS1-SemiBold" pitchFamily="2" charset="-78"/>
            </a:endParaRPr>
          </a:p>
        </p:txBody>
      </p:sp>
      <p:grpSp>
        <p:nvGrpSpPr>
          <p:cNvPr id="35" name="Group 9">
            <a:extLst>
              <a:ext uri="{FF2B5EF4-FFF2-40B4-BE49-F238E27FC236}">
                <a16:creationId xmlns:a16="http://schemas.microsoft.com/office/drawing/2014/main" id="{27E6F513-B0B4-53C6-BE58-BAC8B979BAC5}"/>
              </a:ext>
            </a:extLst>
          </p:cNvPr>
          <p:cNvGrpSpPr/>
          <p:nvPr/>
        </p:nvGrpSpPr>
        <p:grpSpPr>
          <a:xfrm>
            <a:off x="897770" y="2694324"/>
            <a:ext cx="6406717" cy="5547928"/>
            <a:chOff x="0" y="0"/>
            <a:chExt cx="4282440" cy="3708400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8DA4D0DB-AFCD-1EB6-BA6A-A5235979697F}"/>
                </a:ext>
              </a:extLst>
            </p:cNvPr>
            <p:cNvSpPr/>
            <p:nvPr/>
          </p:nvSpPr>
          <p:spPr>
            <a:xfrm>
              <a:off x="40049" y="0"/>
              <a:ext cx="4202343" cy="3708400"/>
            </a:xfrm>
            <a:custGeom>
              <a:avLst/>
              <a:gdLst/>
              <a:ahLst/>
              <a:cxnLst/>
              <a:rect l="l" t="t" r="r" b="b"/>
              <a:pathLst>
                <a:path w="4202343" h="3708400">
                  <a:moveTo>
                    <a:pt x="2961677" y="0"/>
                  </a:moveTo>
                  <a:lnTo>
                    <a:pt x="1240665" y="0"/>
                  </a:lnTo>
                  <a:cubicBezTo>
                    <a:pt x="1110652" y="0"/>
                    <a:pt x="990513" y="69359"/>
                    <a:pt x="925503" y="181952"/>
                  </a:cubicBezTo>
                  <a:lnTo>
                    <a:pt x="65010" y="1672248"/>
                  </a:lnTo>
                  <a:cubicBezTo>
                    <a:pt x="0" y="1784839"/>
                    <a:pt x="0" y="1923561"/>
                    <a:pt x="65010" y="2036152"/>
                  </a:cubicBezTo>
                  <a:lnTo>
                    <a:pt x="925503" y="3526448"/>
                  </a:lnTo>
                  <a:cubicBezTo>
                    <a:pt x="990513" y="3639041"/>
                    <a:pt x="1110652" y="3708400"/>
                    <a:pt x="1240665" y="3708400"/>
                  </a:cubicBezTo>
                  <a:lnTo>
                    <a:pt x="2961677" y="3708400"/>
                  </a:lnTo>
                  <a:cubicBezTo>
                    <a:pt x="3091691" y="3708400"/>
                    <a:pt x="3211829" y="3639041"/>
                    <a:pt x="3276840" y="3526448"/>
                  </a:cubicBezTo>
                  <a:lnTo>
                    <a:pt x="4137333" y="2036152"/>
                  </a:lnTo>
                  <a:cubicBezTo>
                    <a:pt x="4202342" y="1923561"/>
                    <a:pt x="4202342" y="1784839"/>
                    <a:pt x="4137332" y="1672248"/>
                  </a:cubicBezTo>
                  <a:lnTo>
                    <a:pt x="3276840" y="181952"/>
                  </a:lnTo>
                  <a:cubicBezTo>
                    <a:pt x="3211828" y="69359"/>
                    <a:pt x="3091690" y="0"/>
                    <a:pt x="2961677" y="0"/>
                  </a:cubicBezTo>
                  <a:close/>
                </a:path>
              </a:pathLst>
            </a:custGeom>
            <a:blipFill>
              <a:blip r:embed="rId7"/>
              <a:stretch>
                <a:fillRect l="-16742" r="-16742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13973" y="2910305"/>
            <a:ext cx="16807326" cy="10373385"/>
            <a:chOff x="0" y="0"/>
            <a:chExt cx="1131734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734" cy="698500"/>
            </a:xfrm>
            <a:custGeom>
              <a:avLst/>
              <a:gdLst/>
              <a:ahLst/>
              <a:cxnLst/>
              <a:rect l="l" t="t" r="r" b="b"/>
              <a:pathLst>
                <a:path w="1131734" h="698500">
                  <a:moveTo>
                    <a:pt x="1131734" y="349250"/>
                  </a:moveTo>
                  <a:lnTo>
                    <a:pt x="92853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28534" y="0"/>
                  </a:lnTo>
                  <a:lnTo>
                    <a:pt x="1131734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903134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87663" y="-2276388"/>
            <a:ext cx="16363736" cy="10373385"/>
            <a:chOff x="0" y="0"/>
            <a:chExt cx="1101865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1865" cy="698500"/>
            </a:xfrm>
            <a:custGeom>
              <a:avLst/>
              <a:gdLst/>
              <a:ahLst/>
              <a:cxnLst/>
              <a:rect l="l" t="t" r="r" b="b"/>
              <a:pathLst>
                <a:path w="1101865" h="698500">
                  <a:moveTo>
                    <a:pt x="1101865" y="349250"/>
                  </a:moveTo>
                  <a:lnTo>
                    <a:pt x="89866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98665" y="0"/>
                  </a:lnTo>
                  <a:lnTo>
                    <a:pt x="1101865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9399D">
                    <a:alpha val="100000"/>
                  </a:srgbClr>
                </a:gs>
                <a:gs pos="100000">
                  <a:srgbClr val="1A2047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873265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818896" y="3848100"/>
            <a:ext cx="1045642" cy="1045642"/>
          </a:xfrm>
          <a:custGeom>
            <a:avLst/>
            <a:gdLst/>
            <a:ahLst/>
            <a:cxnLst/>
            <a:rect l="l" t="t" r="r" b="b"/>
            <a:pathLst>
              <a:path w="1045642" h="1045642">
                <a:moveTo>
                  <a:pt x="0" y="0"/>
                </a:moveTo>
                <a:lnTo>
                  <a:pt x="1045642" y="0"/>
                </a:lnTo>
                <a:lnTo>
                  <a:pt x="1045642" y="1045641"/>
                </a:lnTo>
                <a:lnTo>
                  <a:pt x="0" y="1045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13658" y="1028700"/>
            <a:ext cx="1045642" cy="1045642"/>
          </a:xfrm>
          <a:custGeom>
            <a:avLst/>
            <a:gdLst/>
            <a:ahLst/>
            <a:cxnLst/>
            <a:rect l="l" t="t" r="r" b="b"/>
            <a:pathLst>
              <a:path w="1045642" h="1045642">
                <a:moveTo>
                  <a:pt x="0" y="0"/>
                </a:moveTo>
                <a:lnTo>
                  <a:pt x="1045642" y="0"/>
                </a:lnTo>
                <a:lnTo>
                  <a:pt x="1045642" y="1045642"/>
                </a:lnTo>
                <a:lnTo>
                  <a:pt x="0" y="1045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-9027221">
            <a:off x="8195157" y="7511298"/>
            <a:ext cx="970722" cy="5551404"/>
            <a:chOff x="0" y="0"/>
            <a:chExt cx="302828" cy="17318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2828" cy="1731823"/>
            </a:xfrm>
            <a:custGeom>
              <a:avLst/>
              <a:gdLst/>
              <a:ahLst/>
              <a:cxnLst/>
              <a:rect l="l" t="t" r="r" b="b"/>
              <a:pathLst>
                <a:path w="302828" h="1731823">
                  <a:moveTo>
                    <a:pt x="0" y="0"/>
                  </a:moveTo>
                  <a:lnTo>
                    <a:pt x="302828" y="0"/>
                  </a:lnTo>
                  <a:lnTo>
                    <a:pt x="302828" y="1731823"/>
                  </a:lnTo>
                  <a:lnTo>
                    <a:pt x="0" y="1731823"/>
                  </a:lnTo>
                  <a:close/>
                </a:path>
              </a:pathLst>
            </a:custGeom>
            <a:gradFill rotWithShape="1">
              <a:gsLst>
                <a:gs pos="0">
                  <a:srgbClr val="269ED6">
                    <a:alpha val="100000"/>
                  </a:srgbClr>
                </a:gs>
                <a:gs pos="100000">
                  <a:srgbClr val="27AAE1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302828" cy="176039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92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1785425">
            <a:off x="9405623" y="-2147272"/>
            <a:ext cx="970722" cy="5551404"/>
            <a:chOff x="0" y="0"/>
            <a:chExt cx="302828" cy="17318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2828" cy="1731823"/>
            </a:xfrm>
            <a:custGeom>
              <a:avLst/>
              <a:gdLst/>
              <a:ahLst/>
              <a:cxnLst/>
              <a:rect l="l" t="t" r="r" b="b"/>
              <a:pathLst>
                <a:path w="302828" h="1731823">
                  <a:moveTo>
                    <a:pt x="0" y="0"/>
                  </a:moveTo>
                  <a:lnTo>
                    <a:pt x="302828" y="0"/>
                  </a:lnTo>
                  <a:lnTo>
                    <a:pt x="302828" y="1731823"/>
                  </a:lnTo>
                  <a:lnTo>
                    <a:pt x="0" y="1731823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02828" cy="176039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92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AutoShape 22"/>
          <p:cNvSpPr/>
          <p:nvPr/>
        </p:nvSpPr>
        <p:spPr>
          <a:xfrm>
            <a:off x="11404479" y="9066032"/>
            <a:ext cx="9550279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7539211" y="-6454356"/>
            <a:ext cx="4857597" cy="8413605"/>
          </a:xfrm>
          <a:prstGeom prst="line">
            <a:avLst/>
          </a:prstGeom>
          <a:ln w="57150" cap="flat">
            <a:solidFill>
              <a:srgbClr val="267FBC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42DAB8-C391-89A7-721F-0DB93FD638ED}"/>
              </a:ext>
            </a:extLst>
          </p:cNvPr>
          <p:cNvSpPr txBox="1"/>
          <p:nvPr/>
        </p:nvSpPr>
        <p:spPr>
          <a:xfrm>
            <a:off x="10352524" y="1368425"/>
            <a:ext cx="5639999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چاپ، و با استفاده از طراحان گرافیک است، </a:t>
            </a:r>
            <a:r>
              <a:rPr lang="fa-IR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 که لازم است، و برای شرایط فعلی تکنولوژی مورد نیاز، و کاربردهای متنوع با هدف بهبود ابزارهای کاربردی می باشد، کتابهای زیادی در شصت و سه درصد گذشته حال و آینده، شناخت فراوان جامعه و متخصصان را می طلبد، تا با نرم افزارها شناخت بیشتری را برای طراحان رایانه ای علی </a:t>
            </a:r>
            <a:r>
              <a:rPr lang="fa-IR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الخصوص</a:t>
            </a:r>
            <a:r>
              <a:rPr lang="fa-I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 طراحان </a:t>
            </a:r>
            <a:r>
              <a:rPr lang="fa-IR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خلاقی</a:t>
            </a:r>
            <a:r>
              <a:rPr lang="fa-I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، و فرهنگ پیشرو در زبان فارسی ایجاد کرد.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1E58B7-A1DF-8ABC-D2D4-9650CD4A9609}"/>
              </a:ext>
            </a:extLst>
          </p:cNvPr>
          <p:cNvSpPr txBox="1"/>
          <p:nvPr/>
        </p:nvSpPr>
        <p:spPr>
          <a:xfrm>
            <a:off x="1975998" y="4088752"/>
            <a:ext cx="5639999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چاپ، و با استفاده از طراحان گرافیک است، </a:t>
            </a:r>
            <a:r>
              <a:rPr lang="fa-IR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 که لازم است، و برای شرایط فعلی تکنولوژی مورد نیاز، و کاربردهای متنوع با هدف بهبود ابزارهای کاربردی می باشد، کتابهای زیادی در شصت و سه درصد گذشته حال و آینده، شناخت فراوان جامعه و متخصصان را می طلبد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Pinar DS1-SemiBold" pitchFamily="2" charset="-78"/>
                <a:cs typeface="Pinar DS1-SemiBold" pitchFamily="2" charset="-78"/>
              </a:rPr>
              <a:t>.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9F79AB-49EA-3144-D62F-CD41CE5D80EF}"/>
              </a:ext>
            </a:extLst>
          </p:cNvPr>
          <p:cNvSpPr txBox="1"/>
          <p:nvPr/>
        </p:nvSpPr>
        <p:spPr>
          <a:xfrm>
            <a:off x="-208726" y="860593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F030E6-8BCE-5B71-D584-99A09ECE9397}"/>
              </a:ext>
            </a:extLst>
          </p:cNvPr>
          <p:cNvSpPr txBox="1"/>
          <p:nvPr/>
        </p:nvSpPr>
        <p:spPr>
          <a:xfrm>
            <a:off x="-5601996" y="1832356"/>
            <a:ext cx="101681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زیرعنوان</a:t>
            </a:r>
            <a:endParaRPr lang="en-US" sz="2400" dirty="0">
              <a:solidFill>
                <a:srgbClr val="10659C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066232" y="2974765"/>
            <a:ext cx="8228260" cy="8241997"/>
          </a:xfrm>
          <a:custGeom>
            <a:avLst/>
            <a:gdLst/>
            <a:ahLst/>
            <a:cxnLst/>
            <a:rect l="l" t="t" r="r" b="b"/>
            <a:pathLst>
              <a:path w="8228260" h="8241997">
                <a:moveTo>
                  <a:pt x="8228260" y="0"/>
                </a:moveTo>
                <a:lnTo>
                  <a:pt x="0" y="0"/>
                </a:lnTo>
                <a:lnTo>
                  <a:pt x="0" y="8241997"/>
                </a:lnTo>
                <a:lnTo>
                  <a:pt x="8228260" y="8241997"/>
                </a:lnTo>
                <a:lnTo>
                  <a:pt x="822826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69167" y="-1517104"/>
            <a:ext cx="10237666" cy="8797994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4211" y="0"/>
              <a:ext cx="804378" cy="698500"/>
            </a:xfrm>
            <a:custGeom>
              <a:avLst/>
              <a:gdLst/>
              <a:ahLst/>
              <a:cxnLst/>
              <a:rect l="l" t="t" r="r" b="b"/>
              <a:pathLst>
                <a:path w="804378" h="698500">
                  <a:moveTo>
                    <a:pt x="797560" y="368205"/>
                  </a:moveTo>
                  <a:lnTo>
                    <a:pt x="616418" y="679545"/>
                  </a:lnTo>
                  <a:cubicBezTo>
                    <a:pt x="609590" y="691280"/>
                    <a:pt x="597036" y="698500"/>
                    <a:pt x="583459" y="698500"/>
                  </a:cubicBezTo>
                  <a:lnTo>
                    <a:pt x="220919" y="698500"/>
                  </a:lnTo>
                  <a:cubicBezTo>
                    <a:pt x="207342" y="698500"/>
                    <a:pt x="194788" y="691280"/>
                    <a:pt x="187960" y="679545"/>
                  </a:cubicBezTo>
                  <a:lnTo>
                    <a:pt x="6818" y="368205"/>
                  </a:lnTo>
                  <a:cubicBezTo>
                    <a:pt x="0" y="356488"/>
                    <a:pt x="0" y="342012"/>
                    <a:pt x="6818" y="330295"/>
                  </a:cubicBezTo>
                  <a:lnTo>
                    <a:pt x="187960" y="18955"/>
                  </a:lnTo>
                  <a:cubicBezTo>
                    <a:pt x="194788" y="7220"/>
                    <a:pt x="207342" y="0"/>
                    <a:pt x="220919" y="0"/>
                  </a:cubicBezTo>
                  <a:lnTo>
                    <a:pt x="583459" y="0"/>
                  </a:lnTo>
                  <a:cubicBezTo>
                    <a:pt x="597036" y="0"/>
                    <a:pt x="609590" y="7220"/>
                    <a:pt x="616418" y="18955"/>
                  </a:cubicBezTo>
                  <a:lnTo>
                    <a:pt x="797560" y="330295"/>
                  </a:lnTo>
                  <a:cubicBezTo>
                    <a:pt x="804378" y="342012"/>
                    <a:pt x="804378" y="356488"/>
                    <a:pt x="797560" y="368205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80362" y="1028700"/>
            <a:ext cx="7275275" cy="6252190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5926" y="0"/>
              <a:ext cx="800948" cy="698500"/>
            </a:xfrm>
            <a:custGeom>
              <a:avLst/>
              <a:gdLst/>
              <a:ahLst/>
              <a:cxnLst/>
              <a:rect l="l" t="t" r="r" b="b"/>
              <a:pathLst>
                <a:path w="800948" h="698500">
                  <a:moveTo>
                    <a:pt x="791355" y="375924"/>
                  </a:moveTo>
                  <a:lnTo>
                    <a:pt x="619193" y="671826"/>
                  </a:lnTo>
                  <a:cubicBezTo>
                    <a:pt x="609585" y="688340"/>
                    <a:pt x="591920" y="698500"/>
                    <a:pt x="572814" y="698500"/>
                  </a:cubicBezTo>
                  <a:lnTo>
                    <a:pt x="228134" y="698500"/>
                  </a:lnTo>
                  <a:cubicBezTo>
                    <a:pt x="209028" y="698500"/>
                    <a:pt x="191363" y="688340"/>
                    <a:pt x="181755" y="671826"/>
                  </a:cubicBezTo>
                  <a:lnTo>
                    <a:pt x="9593" y="375924"/>
                  </a:lnTo>
                  <a:cubicBezTo>
                    <a:pt x="0" y="359435"/>
                    <a:pt x="0" y="339065"/>
                    <a:pt x="9593" y="322576"/>
                  </a:cubicBezTo>
                  <a:lnTo>
                    <a:pt x="181755" y="26674"/>
                  </a:lnTo>
                  <a:cubicBezTo>
                    <a:pt x="191363" y="10159"/>
                    <a:pt x="209028" y="0"/>
                    <a:pt x="228134" y="0"/>
                  </a:cubicBezTo>
                  <a:lnTo>
                    <a:pt x="572814" y="0"/>
                  </a:lnTo>
                  <a:cubicBezTo>
                    <a:pt x="591920" y="0"/>
                    <a:pt x="609585" y="10159"/>
                    <a:pt x="619193" y="26674"/>
                  </a:cubicBezTo>
                  <a:lnTo>
                    <a:pt x="791355" y="322576"/>
                  </a:lnTo>
                  <a:cubicBezTo>
                    <a:pt x="800948" y="339065"/>
                    <a:pt x="800948" y="359435"/>
                    <a:pt x="791355" y="375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99167" y="7405336"/>
            <a:ext cx="13458936" cy="8797994"/>
            <a:chOff x="0" y="0"/>
            <a:chExt cx="1068547" cy="698500"/>
          </a:xfrm>
        </p:grpSpPr>
        <p:sp>
          <p:nvSpPr>
            <p:cNvPr id="12" name="Freeform 12"/>
            <p:cNvSpPr/>
            <p:nvPr/>
          </p:nvSpPr>
          <p:spPr>
            <a:xfrm>
              <a:off x="3203" y="0"/>
              <a:ext cx="1062140" cy="698500"/>
            </a:xfrm>
            <a:custGeom>
              <a:avLst/>
              <a:gdLst/>
              <a:ahLst/>
              <a:cxnLst/>
              <a:rect l="l" t="t" r="r" b="b"/>
              <a:pathLst>
                <a:path w="1062140" h="698500">
                  <a:moveTo>
                    <a:pt x="1056955" y="363669"/>
                  </a:moveTo>
                  <a:lnTo>
                    <a:pt x="870533" y="684081"/>
                  </a:lnTo>
                  <a:cubicBezTo>
                    <a:pt x="865339" y="693008"/>
                    <a:pt x="855790" y="698500"/>
                    <a:pt x="845462" y="698500"/>
                  </a:cubicBezTo>
                  <a:lnTo>
                    <a:pt x="216679" y="698500"/>
                  </a:lnTo>
                  <a:cubicBezTo>
                    <a:pt x="206351" y="698500"/>
                    <a:pt x="196802" y="693008"/>
                    <a:pt x="191608" y="684081"/>
                  </a:cubicBezTo>
                  <a:lnTo>
                    <a:pt x="5186" y="363669"/>
                  </a:lnTo>
                  <a:cubicBezTo>
                    <a:pt x="0" y="354756"/>
                    <a:pt x="0" y="343744"/>
                    <a:pt x="5186" y="334831"/>
                  </a:cubicBezTo>
                  <a:lnTo>
                    <a:pt x="191608" y="14419"/>
                  </a:lnTo>
                  <a:cubicBezTo>
                    <a:pt x="196802" y="5492"/>
                    <a:pt x="206351" y="0"/>
                    <a:pt x="216679" y="0"/>
                  </a:cubicBezTo>
                  <a:lnTo>
                    <a:pt x="845462" y="0"/>
                  </a:lnTo>
                  <a:cubicBezTo>
                    <a:pt x="855790" y="0"/>
                    <a:pt x="865339" y="5492"/>
                    <a:pt x="870533" y="14419"/>
                  </a:cubicBezTo>
                  <a:lnTo>
                    <a:pt x="1056955" y="334831"/>
                  </a:lnTo>
                  <a:cubicBezTo>
                    <a:pt x="1062140" y="343744"/>
                    <a:pt x="1062140" y="354756"/>
                    <a:pt x="1056955" y="363669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83994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168510" y="-1348168"/>
            <a:ext cx="4590041" cy="3944567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9393" y="0"/>
              <a:ext cx="794015" cy="698500"/>
            </a:xfrm>
            <a:custGeom>
              <a:avLst/>
              <a:gdLst/>
              <a:ahLst/>
              <a:cxnLst/>
              <a:rect l="l" t="t" r="r" b="b"/>
              <a:pathLst>
                <a:path w="794015" h="698500">
                  <a:moveTo>
                    <a:pt x="778809" y="391528"/>
                  </a:moveTo>
                  <a:lnTo>
                    <a:pt x="624805" y="656222"/>
                  </a:lnTo>
                  <a:cubicBezTo>
                    <a:pt x="609576" y="682397"/>
                    <a:pt x="581577" y="698500"/>
                    <a:pt x="551293" y="698500"/>
                  </a:cubicBezTo>
                  <a:lnTo>
                    <a:pt x="242721" y="698500"/>
                  </a:lnTo>
                  <a:cubicBezTo>
                    <a:pt x="212437" y="698500"/>
                    <a:pt x="184438" y="682397"/>
                    <a:pt x="169209" y="656222"/>
                  </a:cubicBezTo>
                  <a:lnTo>
                    <a:pt x="15205" y="391528"/>
                  </a:lnTo>
                  <a:cubicBezTo>
                    <a:pt x="0" y="365394"/>
                    <a:pt x="0" y="333106"/>
                    <a:pt x="15205" y="306972"/>
                  </a:cubicBezTo>
                  <a:lnTo>
                    <a:pt x="169209" y="42278"/>
                  </a:lnTo>
                  <a:cubicBezTo>
                    <a:pt x="184438" y="16103"/>
                    <a:pt x="212437" y="0"/>
                    <a:pt x="242721" y="0"/>
                  </a:cubicBezTo>
                  <a:lnTo>
                    <a:pt x="551293" y="0"/>
                  </a:lnTo>
                  <a:cubicBezTo>
                    <a:pt x="581577" y="0"/>
                    <a:pt x="609576" y="16103"/>
                    <a:pt x="624805" y="42278"/>
                  </a:cubicBezTo>
                  <a:lnTo>
                    <a:pt x="778809" y="306972"/>
                  </a:lnTo>
                  <a:cubicBezTo>
                    <a:pt x="794014" y="333106"/>
                    <a:pt x="794014" y="365394"/>
                    <a:pt x="778809" y="39152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947368" y="8314717"/>
            <a:ext cx="4590041" cy="3944567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9393" y="0"/>
              <a:ext cx="794015" cy="698500"/>
            </a:xfrm>
            <a:custGeom>
              <a:avLst/>
              <a:gdLst/>
              <a:ahLst/>
              <a:cxnLst/>
              <a:rect l="l" t="t" r="r" b="b"/>
              <a:pathLst>
                <a:path w="794015" h="698500">
                  <a:moveTo>
                    <a:pt x="778809" y="391528"/>
                  </a:moveTo>
                  <a:lnTo>
                    <a:pt x="624805" y="656222"/>
                  </a:lnTo>
                  <a:cubicBezTo>
                    <a:pt x="609576" y="682397"/>
                    <a:pt x="581577" y="698500"/>
                    <a:pt x="551293" y="698500"/>
                  </a:cubicBezTo>
                  <a:lnTo>
                    <a:pt x="242721" y="698500"/>
                  </a:lnTo>
                  <a:cubicBezTo>
                    <a:pt x="212437" y="698500"/>
                    <a:pt x="184438" y="682397"/>
                    <a:pt x="169209" y="656222"/>
                  </a:cubicBezTo>
                  <a:lnTo>
                    <a:pt x="15205" y="391528"/>
                  </a:lnTo>
                  <a:cubicBezTo>
                    <a:pt x="0" y="365394"/>
                    <a:pt x="0" y="333106"/>
                    <a:pt x="15205" y="306972"/>
                  </a:cubicBezTo>
                  <a:lnTo>
                    <a:pt x="169209" y="42278"/>
                  </a:lnTo>
                  <a:cubicBezTo>
                    <a:pt x="184438" y="16103"/>
                    <a:pt x="212437" y="0"/>
                    <a:pt x="242721" y="0"/>
                  </a:cubicBezTo>
                  <a:lnTo>
                    <a:pt x="551293" y="0"/>
                  </a:lnTo>
                  <a:cubicBezTo>
                    <a:pt x="581577" y="0"/>
                    <a:pt x="609576" y="16103"/>
                    <a:pt x="624805" y="42278"/>
                  </a:cubicBezTo>
                  <a:lnTo>
                    <a:pt x="778809" y="306972"/>
                  </a:lnTo>
                  <a:cubicBezTo>
                    <a:pt x="794014" y="333106"/>
                    <a:pt x="794014" y="365394"/>
                    <a:pt x="778809" y="39152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09744" y="9046744"/>
            <a:ext cx="927369" cy="423112"/>
          </a:xfrm>
          <a:custGeom>
            <a:avLst/>
            <a:gdLst/>
            <a:ahLst/>
            <a:cxnLst/>
            <a:rect l="l" t="t" r="r" b="b"/>
            <a:pathLst>
              <a:path w="927369" h="423112">
                <a:moveTo>
                  <a:pt x="0" y="0"/>
                </a:moveTo>
                <a:lnTo>
                  <a:pt x="927369" y="0"/>
                </a:lnTo>
                <a:lnTo>
                  <a:pt x="927369" y="423112"/>
                </a:lnTo>
                <a:lnTo>
                  <a:pt x="0" y="423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331931" y="1380831"/>
            <a:ext cx="927369" cy="423112"/>
          </a:xfrm>
          <a:custGeom>
            <a:avLst/>
            <a:gdLst/>
            <a:ahLst/>
            <a:cxnLst/>
            <a:rect l="l" t="t" r="r" b="b"/>
            <a:pathLst>
              <a:path w="927369" h="423112">
                <a:moveTo>
                  <a:pt x="0" y="0"/>
                </a:moveTo>
                <a:lnTo>
                  <a:pt x="927369" y="0"/>
                </a:lnTo>
                <a:lnTo>
                  <a:pt x="927369" y="423112"/>
                </a:lnTo>
                <a:lnTo>
                  <a:pt x="0" y="423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28700" y="6519111"/>
            <a:ext cx="2827488" cy="2739189"/>
            <a:chOff x="0" y="0"/>
            <a:chExt cx="744688" cy="7214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4688" cy="721432"/>
            </a:xfrm>
            <a:custGeom>
              <a:avLst/>
              <a:gdLst/>
              <a:ahLst/>
              <a:cxnLst/>
              <a:rect l="l" t="t" r="r" b="b"/>
              <a:pathLst>
                <a:path w="744688" h="721432">
                  <a:moveTo>
                    <a:pt x="71190" y="0"/>
                  </a:moveTo>
                  <a:lnTo>
                    <a:pt x="673498" y="0"/>
                  </a:lnTo>
                  <a:cubicBezTo>
                    <a:pt x="692379" y="0"/>
                    <a:pt x="710486" y="7500"/>
                    <a:pt x="723837" y="20851"/>
                  </a:cubicBezTo>
                  <a:cubicBezTo>
                    <a:pt x="737188" y="34202"/>
                    <a:pt x="744688" y="52310"/>
                    <a:pt x="744688" y="71190"/>
                  </a:cubicBezTo>
                  <a:lnTo>
                    <a:pt x="744688" y="650242"/>
                  </a:lnTo>
                  <a:cubicBezTo>
                    <a:pt x="744688" y="689559"/>
                    <a:pt x="712815" y="721432"/>
                    <a:pt x="673498" y="721432"/>
                  </a:cubicBezTo>
                  <a:lnTo>
                    <a:pt x="71190" y="721432"/>
                  </a:lnTo>
                  <a:cubicBezTo>
                    <a:pt x="52310" y="721432"/>
                    <a:pt x="34202" y="713932"/>
                    <a:pt x="20851" y="700581"/>
                  </a:cubicBezTo>
                  <a:cubicBezTo>
                    <a:pt x="7500" y="687231"/>
                    <a:pt x="0" y="669123"/>
                    <a:pt x="0" y="650242"/>
                  </a:cubicBezTo>
                  <a:lnTo>
                    <a:pt x="0" y="71190"/>
                  </a:lnTo>
                  <a:cubicBezTo>
                    <a:pt x="0" y="31873"/>
                    <a:pt x="31873" y="0"/>
                    <a:pt x="711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744688" cy="759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066110" y="6519111"/>
            <a:ext cx="2827488" cy="2739189"/>
            <a:chOff x="0" y="0"/>
            <a:chExt cx="744688" cy="72143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44688" cy="721432"/>
            </a:xfrm>
            <a:custGeom>
              <a:avLst/>
              <a:gdLst/>
              <a:ahLst/>
              <a:cxnLst/>
              <a:rect l="l" t="t" r="r" b="b"/>
              <a:pathLst>
                <a:path w="744688" h="721432">
                  <a:moveTo>
                    <a:pt x="71190" y="0"/>
                  </a:moveTo>
                  <a:lnTo>
                    <a:pt x="673498" y="0"/>
                  </a:lnTo>
                  <a:cubicBezTo>
                    <a:pt x="692379" y="0"/>
                    <a:pt x="710486" y="7500"/>
                    <a:pt x="723837" y="20851"/>
                  </a:cubicBezTo>
                  <a:cubicBezTo>
                    <a:pt x="737188" y="34202"/>
                    <a:pt x="744688" y="52310"/>
                    <a:pt x="744688" y="71190"/>
                  </a:cubicBezTo>
                  <a:lnTo>
                    <a:pt x="744688" y="650242"/>
                  </a:lnTo>
                  <a:cubicBezTo>
                    <a:pt x="744688" y="689559"/>
                    <a:pt x="712815" y="721432"/>
                    <a:pt x="673498" y="721432"/>
                  </a:cubicBezTo>
                  <a:lnTo>
                    <a:pt x="71190" y="721432"/>
                  </a:lnTo>
                  <a:cubicBezTo>
                    <a:pt x="52310" y="721432"/>
                    <a:pt x="34202" y="713932"/>
                    <a:pt x="20851" y="700581"/>
                  </a:cubicBezTo>
                  <a:cubicBezTo>
                    <a:pt x="7500" y="687231"/>
                    <a:pt x="0" y="669123"/>
                    <a:pt x="0" y="650242"/>
                  </a:cubicBezTo>
                  <a:lnTo>
                    <a:pt x="0" y="71190"/>
                  </a:lnTo>
                  <a:cubicBezTo>
                    <a:pt x="0" y="31873"/>
                    <a:pt x="31873" y="0"/>
                    <a:pt x="711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744688" cy="759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103042" y="6519111"/>
            <a:ext cx="2827488" cy="2739189"/>
            <a:chOff x="0" y="0"/>
            <a:chExt cx="744688" cy="7214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4688" cy="721432"/>
            </a:xfrm>
            <a:custGeom>
              <a:avLst/>
              <a:gdLst/>
              <a:ahLst/>
              <a:cxnLst/>
              <a:rect l="l" t="t" r="r" b="b"/>
              <a:pathLst>
                <a:path w="744688" h="721432">
                  <a:moveTo>
                    <a:pt x="71190" y="0"/>
                  </a:moveTo>
                  <a:lnTo>
                    <a:pt x="673498" y="0"/>
                  </a:lnTo>
                  <a:cubicBezTo>
                    <a:pt x="692379" y="0"/>
                    <a:pt x="710486" y="7500"/>
                    <a:pt x="723837" y="20851"/>
                  </a:cubicBezTo>
                  <a:cubicBezTo>
                    <a:pt x="737188" y="34202"/>
                    <a:pt x="744688" y="52310"/>
                    <a:pt x="744688" y="71190"/>
                  </a:cubicBezTo>
                  <a:lnTo>
                    <a:pt x="744688" y="650242"/>
                  </a:lnTo>
                  <a:cubicBezTo>
                    <a:pt x="744688" y="689559"/>
                    <a:pt x="712815" y="721432"/>
                    <a:pt x="673498" y="721432"/>
                  </a:cubicBezTo>
                  <a:lnTo>
                    <a:pt x="71190" y="721432"/>
                  </a:lnTo>
                  <a:cubicBezTo>
                    <a:pt x="52310" y="721432"/>
                    <a:pt x="34202" y="713932"/>
                    <a:pt x="20851" y="700581"/>
                  </a:cubicBezTo>
                  <a:cubicBezTo>
                    <a:pt x="7500" y="687231"/>
                    <a:pt x="0" y="669123"/>
                    <a:pt x="0" y="650242"/>
                  </a:cubicBezTo>
                  <a:lnTo>
                    <a:pt x="0" y="71190"/>
                  </a:lnTo>
                  <a:cubicBezTo>
                    <a:pt x="0" y="31873"/>
                    <a:pt x="31873" y="0"/>
                    <a:pt x="711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744688" cy="759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840783" y="6172642"/>
            <a:ext cx="1019202" cy="875876"/>
            <a:chOff x="0" y="0"/>
            <a:chExt cx="812800" cy="698500"/>
          </a:xfrm>
        </p:grpSpPr>
        <p:sp>
          <p:nvSpPr>
            <p:cNvPr id="37" name="Freeform 37"/>
            <p:cNvSpPr/>
            <p:nvPr/>
          </p:nvSpPr>
          <p:spPr>
            <a:xfrm>
              <a:off x="11669" y="0"/>
              <a:ext cx="789462" cy="698500"/>
            </a:xfrm>
            <a:custGeom>
              <a:avLst/>
              <a:gdLst/>
              <a:ahLst/>
              <a:cxnLst/>
              <a:rect l="l" t="t" r="r" b="b"/>
              <a:pathLst>
                <a:path w="789462" h="698500">
                  <a:moveTo>
                    <a:pt x="770571" y="401775"/>
                  </a:moveTo>
                  <a:lnTo>
                    <a:pt x="628491" y="645975"/>
                  </a:lnTo>
                  <a:cubicBezTo>
                    <a:pt x="609571" y="678494"/>
                    <a:pt x="574786" y="698500"/>
                    <a:pt x="537162" y="698500"/>
                  </a:cubicBezTo>
                  <a:lnTo>
                    <a:pt x="252300" y="698500"/>
                  </a:lnTo>
                  <a:cubicBezTo>
                    <a:pt x="214676" y="698500"/>
                    <a:pt x="179891" y="678494"/>
                    <a:pt x="160971" y="645975"/>
                  </a:cubicBezTo>
                  <a:lnTo>
                    <a:pt x="18891" y="401775"/>
                  </a:lnTo>
                  <a:cubicBezTo>
                    <a:pt x="0" y="369306"/>
                    <a:pt x="0" y="329194"/>
                    <a:pt x="18891" y="296725"/>
                  </a:cubicBezTo>
                  <a:lnTo>
                    <a:pt x="160971" y="52525"/>
                  </a:lnTo>
                  <a:cubicBezTo>
                    <a:pt x="179891" y="20006"/>
                    <a:pt x="214676" y="0"/>
                    <a:pt x="252300" y="0"/>
                  </a:cubicBezTo>
                  <a:lnTo>
                    <a:pt x="537162" y="0"/>
                  </a:lnTo>
                  <a:cubicBezTo>
                    <a:pt x="574786" y="0"/>
                    <a:pt x="609571" y="20006"/>
                    <a:pt x="628491" y="52525"/>
                  </a:cubicBezTo>
                  <a:lnTo>
                    <a:pt x="770571" y="296725"/>
                  </a:lnTo>
                  <a:cubicBezTo>
                    <a:pt x="789462" y="329194"/>
                    <a:pt x="789462" y="369306"/>
                    <a:pt x="770571" y="401775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970253" y="6122857"/>
            <a:ext cx="1019202" cy="875876"/>
            <a:chOff x="0" y="0"/>
            <a:chExt cx="812800" cy="698500"/>
          </a:xfrm>
        </p:grpSpPr>
        <p:sp>
          <p:nvSpPr>
            <p:cNvPr id="40" name="Freeform 40"/>
            <p:cNvSpPr/>
            <p:nvPr/>
          </p:nvSpPr>
          <p:spPr>
            <a:xfrm>
              <a:off x="11669" y="0"/>
              <a:ext cx="789462" cy="698500"/>
            </a:xfrm>
            <a:custGeom>
              <a:avLst/>
              <a:gdLst/>
              <a:ahLst/>
              <a:cxnLst/>
              <a:rect l="l" t="t" r="r" b="b"/>
              <a:pathLst>
                <a:path w="789462" h="698500">
                  <a:moveTo>
                    <a:pt x="770571" y="401775"/>
                  </a:moveTo>
                  <a:lnTo>
                    <a:pt x="628491" y="645975"/>
                  </a:lnTo>
                  <a:cubicBezTo>
                    <a:pt x="609571" y="678494"/>
                    <a:pt x="574786" y="698500"/>
                    <a:pt x="537162" y="698500"/>
                  </a:cubicBezTo>
                  <a:lnTo>
                    <a:pt x="252300" y="698500"/>
                  </a:lnTo>
                  <a:cubicBezTo>
                    <a:pt x="214676" y="698500"/>
                    <a:pt x="179891" y="678494"/>
                    <a:pt x="160971" y="645975"/>
                  </a:cubicBezTo>
                  <a:lnTo>
                    <a:pt x="18891" y="401775"/>
                  </a:lnTo>
                  <a:cubicBezTo>
                    <a:pt x="0" y="369306"/>
                    <a:pt x="0" y="329194"/>
                    <a:pt x="18891" y="296725"/>
                  </a:cubicBezTo>
                  <a:lnTo>
                    <a:pt x="160971" y="52525"/>
                  </a:lnTo>
                  <a:cubicBezTo>
                    <a:pt x="179891" y="20006"/>
                    <a:pt x="214676" y="0"/>
                    <a:pt x="252300" y="0"/>
                  </a:cubicBezTo>
                  <a:lnTo>
                    <a:pt x="537162" y="0"/>
                  </a:lnTo>
                  <a:cubicBezTo>
                    <a:pt x="574786" y="0"/>
                    <a:pt x="609571" y="20006"/>
                    <a:pt x="628491" y="52525"/>
                  </a:cubicBezTo>
                  <a:lnTo>
                    <a:pt x="770571" y="296725"/>
                  </a:lnTo>
                  <a:cubicBezTo>
                    <a:pt x="789462" y="329194"/>
                    <a:pt x="789462" y="369306"/>
                    <a:pt x="770571" y="401775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007185" y="6122857"/>
            <a:ext cx="1019202" cy="875876"/>
            <a:chOff x="0" y="0"/>
            <a:chExt cx="812800" cy="698500"/>
          </a:xfrm>
        </p:grpSpPr>
        <p:sp>
          <p:nvSpPr>
            <p:cNvPr id="43" name="Freeform 43"/>
            <p:cNvSpPr/>
            <p:nvPr/>
          </p:nvSpPr>
          <p:spPr>
            <a:xfrm>
              <a:off x="11669" y="0"/>
              <a:ext cx="789462" cy="698500"/>
            </a:xfrm>
            <a:custGeom>
              <a:avLst/>
              <a:gdLst/>
              <a:ahLst/>
              <a:cxnLst/>
              <a:rect l="l" t="t" r="r" b="b"/>
              <a:pathLst>
                <a:path w="789462" h="698500">
                  <a:moveTo>
                    <a:pt x="770571" y="401775"/>
                  </a:moveTo>
                  <a:lnTo>
                    <a:pt x="628491" y="645975"/>
                  </a:lnTo>
                  <a:cubicBezTo>
                    <a:pt x="609571" y="678494"/>
                    <a:pt x="574786" y="698500"/>
                    <a:pt x="537162" y="698500"/>
                  </a:cubicBezTo>
                  <a:lnTo>
                    <a:pt x="252300" y="698500"/>
                  </a:lnTo>
                  <a:cubicBezTo>
                    <a:pt x="214676" y="698500"/>
                    <a:pt x="179891" y="678494"/>
                    <a:pt x="160971" y="645975"/>
                  </a:cubicBezTo>
                  <a:lnTo>
                    <a:pt x="18891" y="401775"/>
                  </a:lnTo>
                  <a:cubicBezTo>
                    <a:pt x="0" y="369306"/>
                    <a:pt x="0" y="329194"/>
                    <a:pt x="18891" y="296725"/>
                  </a:cubicBezTo>
                  <a:lnTo>
                    <a:pt x="160971" y="52525"/>
                  </a:lnTo>
                  <a:cubicBezTo>
                    <a:pt x="179891" y="20006"/>
                    <a:pt x="214676" y="0"/>
                    <a:pt x="252300" y="0"/>
                  </a:cubicBezTo>
                  <a:lnTo>
                    <a:pt x="537162" y="0"/>
                  </a:lnTo>
                  <a:cubicBezTo>
                    <a:pt x="574786" y="0"/>
                    <a:pt x="609571" y="20006"/>
                    <a:pt x="628491" y="52525"/>
                  </a:cubicBezTo>
                  <a:lnTo>
                    <a:pt x="770571" y="296725"/>
                  </a:lnTo>
                  <a:cubicBezTo>
                    <a:pt x="789462" y="329194"/>
                    <a:pt x="789462" y="369306"/>
                    <a:pt x="770571" y="401775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8259813" y="6282981"/>
            <a:ext cx="513945" cy="513945"/>
          </a:xfrm>
          <a:custGeom>
            <a:avLst/>
            <a:gdLst/>
            <a:ahLst/>
            <a:cxnLst/>
            <a:rect l="l" t="t" r="r" b="b"/>
            <a:pathLst>
              <a:path w="513945" h="513945">
                <a:moveTo>
                  <a:pt x="0" y="0"/>
                </a:moveTo>
                <a:lnTo>
                  <a:pt x="513946" y="0"/>
                </a:lnTo>
                <a:lnTo>
                  <a:pt x="513946" y="513945"/>
                </a:lnTo>
                <a:lnTo>
                  <a:pt x="0" y="513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5222882" y="6282981"/>
            <a:ext cx="513945" cy="513945"/>
          </a:xfrm>
          <a:custGeom>
            <a:avLst/>
            <a:gdLst/>
            <a:ahLst/>
            <a:cxnLst/>
            <a:rect l="l" t="t" r="r" b="b"/>
            <a:pathLst>
              <a:path w="513945" h="513945">
                <a:moveTo>
                  <a:pt x="0" y="0"/>
                </a:moveTo>
                <a:lnTo>
                  <a:pt x="513945" y="0"/>
                </a:lnTo>
                <a:lnTo>
                  <a:pt x="513945" y="513945"/>
                </a:lnTo>
                <a:lnTo>
                  <a:pt x="0" y="513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2093412" y="6374450"/>
            <a:ext cx="513945" cy="513945"/>
          </a:xfrm>
          <a:custGeom>
            <a:avLst/>
            <a:gdLst/>
            <a:ahLst/>
            <a:cxnLst/>
            <a:rect l="l" t="t" r="r" b="b"/>
            <a:pathLst>
              <a:path w="513945" h="513945">
                <a:moveTo>
                  <a:pt x="0" y="0"/>
                </a:moveTo>
                <a:lnTo>
                  <a:pt x="513945" y="0"/>
                </a:lnTo>
                <a:lnTo>
                  <a:pt x="513945" y="513945"/>
                </a:lnTo>
                <a:lnTo>
                  <a:pt x="0" y="513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196860-1A90-A070-5F20-9202A62198E2}"/>
              </a:ext>
            </a:extLst>
          </p:cNvPr>
          <p:cNvSpPr txBox="1"/>
          <p:nvPr/>
        </p:nvSpPr>
        <p:spPr>
          <a:xfrm>
            <a:off x="-708810" y="1866230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885E1C-FCE4-1742-6B1D-0806CD39D31B}"/>
              </a:ext>
            </a:extLst>
          </p:cNvPr>
          <p:cNvSpPr txBox="1"/>
          <p:nvPr/>
        </p:nvSpPr>
        <p:spPr>
          <a:xfrm>
            <a:off x="1190761" y="3158879"/>
            <a:ext cx="819484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dirty="0" err="1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dirty="0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dirty="0" err="1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dirty="0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dirty="0" err="1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dirty="0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dirty="0" err="1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dirty="0">
                <a:solidFill>
                  <a:srgbClr val="212529"/>
                </a:solidFill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 و کاربردهای متنوع با هدف بهبود ابزارهای کاربردی می باشد</a:t>
            </a:r>
            <a:endParaRPr lang="en-US" dirty="0">
              <a:solidFill>
                <a:srgbClr val="212529"/>
              </a:solidFill>
              <a:highlight>
                <a:srgbClr val="FFFFFF"/>
              </a:highlight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13A3DC-C291-7A66-0D71-BF8E474D6765}"/>
              </a:ext>
            </a:extLst>
          </p:cNvPr>
          <p:cNvSpPr txBox="1"/>
          <p:nvPr/>
        </p:nvSpPr>
        <p:spPr>
          <a:xfrm>
            <a:off x="1254303" y="7294403"/>
            <a:ext cx="228291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</a:t>
            </a:r>
            <a:endParaRPr lang="en-US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7211252-2BEE-436F-5B8F-E56854B6853C}"/>
              </a:ext>
            </a:extLst>
          </p:cNvPr>
          <p:cNvSpPr txBox="1"/>
          <p:nvPr/>
        </p:nvSpPr>
        <p:spPr>
          <a:xfrm>
            <a:off x="4340946" y="7294402"/>
            <a:ext cx="228291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</a:t>
            </a:r>
            <a:endParaRPr lang="en-US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356A8B-10C4-77CA-8D47-0CAED919F086}"/>
              </a:ext>
            </a:extLst>
          </p:cNvPr>
          <p:cNvSpPr txBox="1"/>
          <p:nvPr/>
        </p:nvSpPr>
        <p:spPr>
          <a:xfrm>
            <a:off x="7388610" y="7294401"/>
            <a:ext cx="228291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</a:t>
            </a:r>
            <a:endParaRPr lang="en-US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grpSp>
        <p:nvGrpSpPr>
          <p:cNvPr id="66" name="Group 16">
            <a:extLst>
              <a:ext uri="{FF2B5EF4-FFF2-40B4-BE49-F238E27FC236}">
                <a16:creationId xmlns:a16="http://schemas.microsoft.com/office/drawing/2014/main" id="{C989D55D-1EF9-7103-A8D7-4CA63D4312A4}"/>
              </a:ext>
            </a:extLst>
          </p:cNvPr>
          <p:cNvGrpSpPr/>
          <p:nvPr/>
        </p:nvGrpSpPr>
        <p:grpSpPr>
          <a:xfrm>
            <a:off x="10735948" y="1533905"/>
            <a:ext cx="6058479" cy="5246370"/>
            <a:chOff x="0" y="0"/>
            <a:chExt cx="4282440" cy="3708400"/>
          </a:xfrm>
        </p:grpSpPr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755852AF-3C3B-30E4-3936-9C8741017A86}"/>
                </a:ext>
              </a:extLst>
            </p:cNvPr>
            <p:cNvSpPr/>
            <p:nvPr/>
          </p:nvSpPr>
          <p:spPr>
            <a:xfrm>
              <a:off x="42351" y="0"/>
              <a:ext cx="4197738" cy="3708400"/>
            </a:xfrm>
            <a:custGeom>
              <a:avLst/>
              <a:gdLst/>
              <a:ahLst/>
              <a:cxnLst/>
              <a:rect l="l" t="t" r="r" b="b"/>
              <a:pathLst>
                <a:path w="4197738" h="3708400">
                  <a:moveTo>
                    <a:pt x="2947298" y="0"/>
                  </a:moveTo>
                  <a:lnTo>
                    <a:pt x="1250440" y="0"/>
                  </a:lnTo>
                  <a:cubicBezTo>
                    <a:pt x="1112953" y="0"/>
                    <a:pt x="985909" y="73346"/>
                    <a:pt x="917162" y="192410"/>
                  </a:cubicBezTo>
                  <a:lnTo>
                    <a:pt x="68746" y="1661790"/>
                  </a:lnTo>
                  <a:cubicBezTo>
                    <a:pt x="0" y="1780852"/>
                    <a:pt x="0" y="1927548"/>
                    <a:pt x="68746" y="2046610"/>
                  </a:cubicBezTo>
                  <a:lnTo>
                    <a:pt x="917162" y="3515990"/>
                  </a:lnTo>
                  <a:cubicBezTo>
                    <a:pt x="985909" y="3635054"/>
                    <a:pt x="1112953" y="3708400"/>
                    <a:pt x="1250440" y="3708400"/>
                  </a:cubicBezTo>
                  <a:lnTo>
                    <a:pt x="2947298" y="3708400"/>
                  </a:lnTo>
                  <a:cubicBezTo>
                    <a:pt x="3084785" y="3708400"/>
                    <a:pt x="3211829" y="3635054"/>
                    <a:pt x="3280576" y="3515990"/>
                  </a:cubicBezTo>
                  <a:lnTo>
                    <a:pt x="4128992" y="2046610"/>
                  </a:lnTo>
                  <a:cubicBezTo>
                    <a:pt x="4197738" y="1927548"/>
                    <a:pt x="4197738" y="1780852"/>
                    <a:pt x="4128992" y="1661790"/>
                  </a:cubicBezTo>
                  <a:lnTo>
                    <a:pt x="3280576" y="192410"/>
                  </a:lnTo>
                  <a:cubicBezTo>
                    <a:pt x="3211829" y="73346"/>
                    <a:pt x="3084785" y="0"/>
                    <a:pt x="2947298" y="0"/>
                  </a:cubicBezTo>
                  <a:close/>
                </a:path>
              </a:pathLst>
            </a:custGeom>
            <a:blipFill>
              <a:blip r:embed="rId8"/>
              <a:stretch>
                <a:fillRect l="-16804" r="-16804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2409744" y="4569950"/>
            <a:ext cx="5878256" cy="5051626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7334" y="0"/>
              <a:ext cx="798131" cy="698500"/>
            </a:xfrm>
            <a:custGeom>
              <a:avLst/>
              <a:gdLst/>
              <a:ahLst/>
              <a:cxnLst/>
              <a:rect l="l" t="t" r="r" b="b"/>
              <a:pathLst>
                <a:path w="798131" h="698500">
                  <a:moveTo>
                    <a:pt x="786258" y="382263"/>
                  </a:moveTo>
                  <a:lnTo>
                    <a:pt x="621474" y="665487"/>
                  </a:lnTo>
                  <a:cubicBezTo>
                    <a:pt x="609582" y="685926"/>
                    <a:pt x="587719" y="698500"/>
                    <a:pt x="564072" y="698500"/>
                  </a:cubicBezTo>
                  <a:lnTo>
                    <a:pt x="234060" y="698500"/>
                  </a:lnTo>
                  <a:cubicBezTo>
                    <a:pt x="210413" y="698500"/>
                    <a:pt x="188550" y="685926"/>
                    <a:pt x="176658" y="665487"/>
                  </a:cubicBezTo>
                  <a:lnTo>
                    <a:pt x="11874" y="382263"/>
                  </a:lnTo>
                  <a:cubicBezTo>
                    <a:pt x="0" y="361856"/>
                    <a:pt x="0" y="336644"/>
                    <a:pt x="11874" y="316237"/>
                  </a:cubicBezTo>
                  <a:lnTo>
                    <a:pt x="176658" y="33013"/>
                  </a:lnTo>
                  <a:cubicBezTo>
                    <a:pt x="188550" y="12574"/>
                    <a:pt x="210413" y="0"/>
                    <a:pt x="234060" y="0"/>
                  </a:cubicBezTo>
                  <a:lnTo>
                    <a:pt x="564072" y="0"/>
                  </a:lnTo>
                  <a:cubicBezTo>
                    <a:pt x="587719" y="0"/>
                    <a:pt x="609582" y="12574"/>
                    <a:pt x="621474" y="33013"/>
                  </a:cubicBezTo>
                  <a:lnTo>
                    <a:pt x="786258" y="316237"/>
                  </a:lnTo>
                  <a:cubicBezTo>
                    <a:pt x="798132" y="336644"/>
                    <a:pt x="798132" y="361856"/>
                    <a:pt x="786258" y="382263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17">
            <a:extLst>
              <a:ext uri="{FF2B5EF4-FFF2-40B4-BE49-F238E27FC236}">
                <a16:creationId xmlns:a16="http://schemas.microsoft.com/office/drawing/2014/main" id="{57112565-206E-259A-C961-6BF1160DC1D3}"/>
              </a:ext>
            </a:extLst>
          </p:cNvPr>
          <p:cNvGrpSpPr/>
          <p:nvPr/>
        </p:nvGrpSpPr>
        <p:grpSpPr>
          <a:xfrm>
            <a:off x="12760632" y="4854464"/>
            <a:ext cx="5176480" cy="4482599"/>
            <a:chOff x="0" y="0"/>
            <a:chExt cx="4282440" cy="3708400"/>
          </a:xfrm>
        </p:grpSpPr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0436E83A-94E7-EB28-0B3D-8A744CCCBEDF}"/>
                </a:ext>
              </a:extLst>
            </p:cNvPr>
            <p:cNvSpPr/>
            <p:nvPr/>
          </p:nvSpPr>
          <p:spPr>
            <a:xfrm>
              <a:off x="49567" y="0"/>
              <a:ext cx="4183307" cy="3708400"/>
            </a:xfrm>
            <a:custGeom>
              <a:avLst/>
              <a:gdLst/>
              <a:ahLst/>
              <a:cxnLst/>
              <a:rect l="l" t="t" r="r" b="b"/>
              <a:pathLst>
                <a:path w="4183307" h="3708400">
                  <a:moveTo>
                    <a:pt x="2902226" y="0"/>
                  </a:moveTo>
                  <a:lnTo>
                    <a:pt x="1281080" y="0"/>
                  </a:lnTo>
                  <a:cubicBezTo>
                    <a:pt x="1120168" y="0"/>
                    <a:pt x="971478" y="85843"/>
                    <a:pt x="891016" y="225194"/>
                  </a:cubicBezTo>
                  <a:lnTo>
                    <a:pt x="80460" y="1629006"/>
                  </a:lnTo>
                  <a:cubicBezTo>
                    <a:pt x="0" y="1768355"/>
                    <a:pt x="0" y="1940045"/>
                    <a:pt x="80460" y="2079394"/>
                  </a:cubicBezTo>
                  <a:lnTo>
                    <a:pt x="891016" y="3483206"/>
                  </a:lnTo>
                  <a:cubicBezTo>
                    <a:pt x="971478" y="3622557"/>
                    <a:pt x="1120168" y="3708400"/>
                    <a:pt x="1281080" y="3708400"/>
                  </a:cubicBezTo>
                  <a:lnTo>
                    <a:pt x="2902226" y="3708400"/>
                  </a:lnTo>
                  <a:cubicBezTo>
                    <a:pt x="3063138" y="3708400"/>
                    <a:pt x="3211829" y="3622557"/>
                    <a:pt x="3292290" y="3483206"/>
                  </a:cubicBezTo>
                  <a:lnTo>
                    <a:pt x="4102847" y="2079394"/>
                  </a:lnTo>
                  <a:cubicBezTo>
                    <a:pt x="4183306" y="1940045"/>
                    <a:pt x="4183306" y="1768355"/>
                    <a:pt x="4102847" y="1629006"/>
                  </a:cubicBezTo>
                  <a:lnTo>
                    <a:pt x="3292289" y="225194"/>
                  </a:lnTo>
                  <a:cubicBezTo>
                    <a:pt x="3211829" y="85843"/>
                    <a:pt x="3063138" y="0"/>
                    <a:pt x="2902226" y="0"/>
                  </a:cubicBezTo>
                  <a:close/>
                </a:path>
              </a:pathLst>
            </a:custGeom>
            <a:blipFill>
              <a:blip r:embed="rId9"/>
              <a:stretch>
                <a:fillRect l="-17131" r="-17131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414295" y="4055913"/>
            <a:ext cx="8228260" cy="8241997"/>
          </a:xfrm>
          <a:custGeom>
            <a:avLst/>
            <a:gdLst/>
            <a:ahLst/>
            <a:cxnLst/>
            <a:rect l="l" t="t" r="r" b="b"/>
            <a:pathLst>
              <a:path w="8228260" h="8241997">
                <a:moveTo>
                  <a:pt x="8228260" y="0"/>
                </a:moveTo>
                <a:lnTo>
                  <a:pt x="0" y="0"/>
                </a:lnTo>
                <a:lnTo>
                  <a:pt x="0" y="8241997"/>
                </a:lnTo>
                <a:lnTo>
                  <a:pt x="8228260" y="8241997"/>
                </a:lnTo>
                <a:lnTo>
                  <a:pt x="822826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78063" y="-4590728"/>
            <a:ext cx="8804319" cy="9957668"/>
            <a:chOff x="0" y="0"/>
            <a:chExt cx="812800" cy="919275"/>
          </a:xfrm>
        </p:grpSpPr>
        <p:sp>
          <p:nvSpPr>
            <p:cNvPr id="4" name="Freeform 4"/>
            <p:cNvSpPr/>
            <p:nvPr/>
          </p:nvSpPr>
          <p:spPr>
            <a:xfrm>
              <a:off x="7358" y="0"/>
              <a:ext cx="798084" cy="919275"/>
            </a:xfrm>
            <a:custGeom>
              <a:avLst/>
              <a:gdLst/>
              <a:ahLst/>
              <a:cxnLst/>
              <a:rect l="l" t="t" r="r" b="b"/>
              <a:pathLst>
                <a:path w="798084" h="919275">
                  <a:moveTo>
                    <a:pt x="785176" y="505480"/>
                  </a:moveTo>
                  <a:lnTo>
                    <a:pt x="622508" y="873433"/>
                  </a:lnTo>
                  <a:cubicBezTo>
                    <a:pt x="610189" y="901300"/>
                    <a:pt x="582589" y="919275"/>
                    <a:pt x="552120" y="919275"/>
                  </a:cubicBezTo>
                  <a:lnTo>
                    <a:pt x="245964" y="919275"/>
                  </a:lnTo>
                  <a:cubicBezTo>
                    <a:pt x="215495" y="919275"/>
                    <a:pt x="187895" y="901300"/>
                    <a:pt x="175576" y="873433"/>
                  </a:cubicBezTo>
                  <a:lnTo>
                    <a:pt x="12908" y="505480"/>
                  </a:lnTo>
                  <a:cubicBezTo>
                    <a:pt x="0" y="476281"/>
                    <a:pt x="0" y="442994"/>
                    <a:pt x="12908" y="413796"/>
                  </a:cubicBezTo>
                  <a:lnTo>
                    <a:pt x="175576" y="45842"/>
                  </a:lnTo>
                  <a:cubicBezTo>
                    <a:pt x="187895" y="17975"/>
                    <a:pt x="215495" y="0"/>
                    <a:pt x="245964" y="0"/>
                  </a:cubicBezTo>
                  <a:lnTo>
                    <a:pt x="552120" y="0"/>
                  </a:lnTo>
                  <a:cubicBezTo>
                    <a:pt x="582589" y="0"/>
                    <a:pt x="610189" y="17975"/>
                    <a:pt x="622508" y="45842"/>
                  </a:cubicBezTo>
                  <a:lnTo>
                    <a:pt x="785176" y="413796"/>
                  </a:lnTo>
                  <a:cubicBezTo>
                    <a:pt x="798084" y="442994"/>
                    <a:pt x="798084" y="476281"/>
                    <a:pt x="785176" y="50548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84200" cy="95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56878" y="3728512"/>
            <a:ext cx="8804319" cy="756621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25" y="0"/>
              <a:ext cx="793551" cy="698500"/>
            </a:xfrm>
            <a:custGeom>
              <a:avLst/>
              <a:gdLst/>
              <a:ahLst/>
              <a:cxnLst/>
              <a:rect l="l" t="t" r="r" b="b"/>
              <a:pathLst>
                <a:path w="793551" h="698500">
                  <a:moveTo>
                    <a:pt x="777969" y="392573"/>
                  </a:moveTo>
                  <a:lnTo>
                    <a:pt x="625181" y="655177"/>
                  </a:lnTo>
                  <a:cubicBezTo>
                    <a:pt x="609575" y="681999"/>
                    <a:pt x="580885" y="698500"/>
                    <a:pt x="549853" y="698500"/>
                  </a:cubicBezTo>
                  <a:lnTo>
                    <a:pt x="243697" y="698500"/>
                  </a:lnTo>
                  <a:cubicBezTo>
                    <a:pt x="212665" y="698500"/>
                    <a:pt x="183975" y="681999"/>
                    <a:pt x="168369" y="655177"/>
                  </a:cubicBezTo>
                  <a:lnTo>
                    <a:pt x="15581" y="392573"/>
                  </a:lnTo>
                  <a:cubicBezTo>
                    <a:pt x="0" y="365792"/>
                    <a:pt x="0" y="332708"/>
                    <a:pt x="15581" y="305927"/>
                  </a:cubicBezTo>
                  <a:lnTo>
                    <a:pt x="168369" y="43323"/>
                  </a:lnTo>
                  <a:cubicBezTo>
                    <a:pt x="183975" y="16501"/>
                    <a:pt x="212665" y="0"/>
                    <a:pt x="243697" y="0"/>
                  </a:cubicBezTo>
                  <a:lnTo>
                    <a:pt x="549853" y="0"/>
                  </a:lnTo>
                  <a:cubicBezTo>
                    <a:pt x="580885" y="0"/>
                    <a:pt x="609575" y="16501"/>
                    <a:pt x="625181" y="43323"/>
                  </a:cubicBezTo>
                  <a:lnTo>
                    <a:pt x="777969" y="305927"/>
                  </a:lnTo>
                  <a:cubicBezTo>
                    <a:pt x="793550" y="332708"/>
                    <a:pt x="793550" y="365792"/>
                    <a:pt x="777969" y="392573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592179" y="-1351963"/>
            <a:ext cx="4590041" cy="3944567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9393" y="0"/>
              <a:ext cx="794015" cy="698500"/>
            </a:xfrm>
            <a:custGeom>
              <a:avLst/>
              <a:gdLst/>
              <a:ahLst/>
              <a:cxnLst/>
              <a:rect l="l" t="t" r="r" b="b"/>
              <a:pathLst>
                <a:path w="794015" h="698500">
                  <a:moveTo>
                    <a:pt x="778809" y="391528"/>
                  </a:moveTo>
                  <a:lnTo>
                    <a:pt x="624805" y="656222"/>
                  </a:lnTo>
                  <a:cubicBezTo>
                    <a:pt x="609576" y="682397"/>
                    <a:pt x="581577" y="698500"/>
                    <a:pt x="551293" y="698500"/>
                  </a:cubicBezTo>
                  <a:lnTo>
                    <a:pt x="242721" y="698500"/>
                  </a:lnTo>
                  <a:cubicBezTo>
                    <a:pt x="212437" y="698500"/>
                    <a:pt x="184438" y="682397"/>
                    <a:pt x="169209" y="656222"/>
                  </a:cubicBezTo>
                  <a:lnTo>
                    <a:pt x="15205" y="391528"/>
                  </a:lnTo>
                  <a:cubicBezTo>
                    <a:pt x="0" y="365394"/>
                    <a:pt x="0" y="333106"/>
                    <a:pt x="15205" y="306972"/>
                  </a:cubicBezTo>
                  <a:lnTo>
                    <a:pt x="169209" y="42278"/>
                  </a:lnTo>
                  <a:cubicBezTo>
                    <a:pt x="184438" y="16103"/>
                    <a:pt x="212437" y="0"/>
                    <a:pt x="242721" y="0"/>
                  </a:cubicBezTo>
                  <a:lnTo>
                    <a:pt x="551293" y="0"/>
                  </a:lnTo>
                  <a:cubicBezTo>
                    <a:pt x="581577" y="0"/>
                    <a:pt x="609576" y="16103"/>
                    <a:pt x="624805" y="42278"/>
                  </a:cubicBezTo>
                  <a:lnTo>
                    <a:pt x="778809" y="306972"/>
                  </a:lnTo>
                  <a:cubicBezTo>
                    <a:pt x="794014" y="333106"/>
                    <a:pt x="794014" y="365394"/>
                    <a:pt x="778809" y="39152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36560" y="809126"/>
            <a:ext cx="4150639" cy="3566955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8596" y="0"/>
              <a:ext cx="795608" cy="698500"/>
            </a:xfrm>
            <a:custGeom>
              <a:avLst/>
              <a:gdLst/>
              <a:ahLst/>
              <a:cxnLst/>
              <a:rect l="l" t="t" r="r" b="b"/>
              <a:pathLst>
                <a:path w="795608" h="698500">
                  <a:moveTo>
                    <a:pt x="781692" y="387943"/>
                  </a:moveTo>
                  <a:lnTo>
                    <a:pt x="623516" y="659807"/>
                  </a:lnTo>
                  <a:cubicBezTo>
                    <a:pt x="609578" y="683763"/>
                    <a:pt x="583954" y="698500"/>
                    <a:pt x="556238" y="698500"/>
                  </a:cubicBezTo>
                  <a:lnTo>
                    <a:pt x="239370" y="698500"/>
                  </a:lnTo>
                  <a:cubicBezTo>
                    <a:pt x="211654" y="698500"/>
                    <a:pt x="186030" y="683763"/>
                    <a:pt x="172092" y="659807"/>
                  </a:cubicBezTo>
                  <a:lnTo>
                    <a:pt x="13916" y="387943"/>
                  </a:lnTo>
                  <a:cubicBezTo>
                    <a:pt x="0" y="364025"/>
                    <a:pt x="0" y="334475"/>
                    <a:pt x="13916" y="310557"/>
                  </a:cubicBezTo>
                  <a:lnTo>
                    <a:pt x="172092" y="38693"/>
                  </a:lnTo>
                  <a:cubicBezTo>
                    <a:pt x="186030" y="14737"/>
                    <a:pt x="211654" y="0"/>
                    <a:pt x="239370" y="0"/>
                  </a:cubicBezTo>
                  <a:lnTo>
                    <a:pt x="556238" y="0"/>
                  </a:lnTo>
                  <a:cubicBezTo>
                    <a:pt x="583954" y="0"/>
                    <a:pt x="609578" y="14737"/>
                    <a:pt x="623516" y="38693"/>
                  </a:cubicBezTo>
                  <a:lnTo>
                    <a:pt x="781692" y="310557"/>
                  </a:lnTo>
                  <a:cubicBezTo>
                    <a:pt x="795608" y="334475"/>
                    <a:pt x="795608" y="364025"/>
                    <a:pt x="781692" y="387943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84322" y="1010021"/>
            <a:ext cx="3655115" cy="3165165"/>
            <a:chOff x="0" y="0"/>
            <a:chExt cx="4282440" cy="3708400"/>
          </a:xfrm>
        </p:grpSpPr>
        <p:sp>
          <p:nvSpPr>
            <p:cNvPr id="18" name="Freeform 18"/>
            <p:cNvSpPr/>
            <p:nvPr/>
          </p:nvSpPr>
          <p:spPr>
            <a:xfrm>
              <a:off x="51053" y="0"/>
              <a:ext cx="4180334" cy="3708400"/>
            </a:xfrm>
            <a:custGeom>
              <a:avLst/>
              <a:gdLst/>
              <a:ahLst/>
              <a:cxnLst/>
              <a:rect l="l" t="t" r="r" b="b"/>
              <a:pathLst>
                <a:path w="4180334" h="3708400">
                  <a:moveTo>
                    <a:pt x="2892942" y="0"/>
                  </a:moveTo>
                  <a:lnTo>
                    <a:pt x="1287392" y="0"/>
                  </a:lnTo>
                  <a:cubicBezTo>
                    <a:pt x="1121654" y="0"/>
                    <a:pt x="968505" y="88417"/>
                    <a:pt x="885632" y="231947"/>
                  </a:cubicBezTo>
                  <a:lnTo>
                    <a:pt x="82872" y="1622253"/>
                  </a:lnTo>
                  <a:cubicBezTo>
                    <a:pt x="0" y="1765781"/>
                    <a:pt x="0" y="1942619"/>
                    <a:pt x="82872" y="2086147"/>
                  </a:cubicBezTo>
                  <a:lnTo>
                    <a:pt x="885632" y="3476453"/>
                  </a:lnTo>
                  <a:cubicBezTo>
                    <a:pt x="968505" y="3619983"/>
                    <a:pt x="1121654" y="3708400"/>
                    <a:pt x="1287392" y="3708400"/>
                  </a:cubicBezTo>
                  <a:lnTo>
                    <a:pt x="2892943" y="3708400"/>
                  </a:lnTo>
                  <a:cubicBezTo>
                    <a:pt x="3058680" y="3708400"/>
                    <a:pt x="3211829" y="3619983"/>
                    <a:pt x="3294702" y="3476453"/>
                  </a:cubicBezTo>
                  <a:lnTo>
                    <a:pt x="4097462" y="2086147"/>
                  </a:lnTo>
                  <a:cubicBezTo>
                    <a:pt x="4180334" y="1942619"/>
                    <a:pt x="4180334" y="1765781"/>
                    <a:pt x="4097462" y="1622253"/>
                  </a:cubicBezTo>
                  <a:lnTo>
                    <a:pt x="3294702" y="231947"/>
                  </a:lnTo>
                  <a:cubicBezTo>
                    <a:pt x="3211828" y="88417"/>
                    <a:pt x="3058680" y="0"/>
                    <a:pt x="2892942" y="0"/>
                  </a:cubicBezTo>
                  <a:close/>
                </a:path>
              </a:pathLst>
            </a:custGeom>
            <a:blipFill>
              <a:blip r:embed="rId4"/>
              <a:stretch>
                <a:fillRect l="-17115" r="-17115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9" name="Freeform 19"/>
          <p:cNvSpPr/>
          <p:nvPr/>
        </p:nvSpPr>
        <p:spPr>
          <a:xfrm>
            <a:off x="15428635" y="1142608"/>
            <a:ext cx="927369" cy="423112"/>
          </a:xfrm>
          <a:custGeom>
            <a:avLst/>
            <a:gdLst/>
            <a:ahLst/>
            <a:cxnLst/>
            <a:rect l="l" t="t" r="r" b="b"/>
            <a:pathLst>
              <a:path w="927369" h="423112">
                <a:moveTo>
                  <a:pt x="0" y="0"/>
                </a:moveTo>
                <a:lnTo>
                  <a:pt x="927369" y="0"/>
                </a:lnTo>
                <a:lnTo>
                  <a:pt x="927369" y="423113"/>
                </a:lnTo>
                <a:lnTo>
                  <a:pt x="0" y="4231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6182220" y="-2001235"/>
            <a:ext cx="4150639" cy="3566955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8596" y="0"/>
              <a:ext cx="795608" cy="698500"/>
            </a:xfrm>
            <a:custGeom>
              <a:avLst/>
              <a:gdLst/>
              <a:ahLst/>
              <a:cxnLst/>
              <a:rect l="l" t="t" r="r" b="b"/>
              <a:pathLst>
                <a:path w="795608" h="698500">
                  <a:moveTo>
                    <a:pt x="781692" y="387943"/>
                  </a:moveTo>
                  <a:lnTo>
                    <a:pt x="623516" y="659807"/>
                  </a:lnTo>
                  <a:cubicBezTo>
                    <a:pt x="609578" y="683763"/>
                    <a:pt x="583954" y="698500"/>
                    <a:pt x="556238" y="698500"/>
                  </a:cubicBezTo>
                  <a:lnTo>
                    <a:pt x="239370" y="698500"/>
                  </a:lnTo>
                  <a:cubicBezTo>
                    <a:pt x="211654" y="698500"/>
                    <a:pt x="186030" y="683763"/>
                    <a:pt x="172092" y="659807"/>
                  </a:cubicBezTo>
                  <a:lnTo>
                    <a:pt x="13916" y="387943"/>
                  </a:lnTo>
                  <a:cubicBezTo>
                    <a:pt x="0" y="364025"/>
                    <a:pt x="0" y="334475"/>
                    <a:pt x="13916" y="310557"/>
                  </a:cubicBezTo>
                  <a:lnTo>
                    <a:pt x="172092" y="38693"/>
                  </a:lnTo>
                  <a:cubicBezTo>
                    <a:pt x="186030" y="14737"/>
                    <a:pt x="211654" y="0"/>
                    <a:pt x="239370" y="0"/>
                  </a:cubicBezTo>
                  <a:lnTo>
                    <a:pt x="556238" y="0"/>
                  </a:lnTo>
                  <a:cubicBezTo>
                    <a:pt x="583954" y="0"/>
                    <a:pt x="609578" y="14737"/>
                    <a:pt x="623516" y="38693"/>
                  </a:cubicBezTo>
                  <a:lnTo>
                    <a:pt x="781692" y="310557"/>
                  </a:lnTo>
                  <a:cubicBezTo>
                    <a:pt x="795608" y="334475"/>
                    <a:pt x="795608" y="364025"/>
                    <a:pt x="781692" y="38794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619560" y="5093029"/>
            <a:ext cx="5518688" cy="745546"/>
            <a:chOff x="0" y="0"/>
            <a:chExt cx="4512388" cy="609600"/>
          </a:xfrm>
        </p:grpSpPr>
        <p:sp>
          <p:nvSpPr>
            <p:cNvPr id="24" name="Freeform 24"/>
            <p:cNvSpPr/>
            <p:nvPr/>
          </p:nvSpPr>
          <p:spPr>
            <a:xfrm>
              <a:off x="9203" y="0"/>
              <a:ext cx="4493982" cy="609600"/>
            </a:xfrm>
            <a:custGeom>
              <a:avLst/>
              <a:gdLst/>
              <a:ahLst/>
              <a:cxnLst/>
              <a:rect l="l" t="t" r="r" b="b"/>
              <a:pathLst>
                <a:path w="4493982" h="609600">
                  <a:moveTo>
                    <a:pt x="231874" y="0"/>
                  </a:moveTo>
                  <a:lnTo>
                    <a:pt x="4465308" y="0"/>
                  </a:lnTo>
                  <a:cubicBezTo>
                    <a:pt x="4474083" y="0"/>
                    <a:pt x="4482324" y="4218"/>
                    <a:pt x="4487455" y="11338"/>
                  </a:cubicBezTo>
                  <a:cubicBezTo>
                    <a:pt x="4492586" y="18457"/>
                    <a:pt x="4493982" y="27608"/>
                    <a:pt x="4491207" y="35933"/>
                  </a:cubicBezTo>
                  <a:lnTo>
                    <a:pt x="4311963" y="573667"/>
                  </a:lnTo>
                  <a:cubicBezTo>
                    <a:pt x="4304810" y="595126"/>
                    <a:pt x="4284728" y="609600"/>
                    <a:pt x="4262108" y="609600"/>
                  </a:cubicBezTo>
                  <a:lnTo>
                    <a:pt x="28674" y="609600"/>
                  </a:lnTo>
                  <a:cubicBezTo>
                    <a:pt x="19899" y="609600"/>
                    <a:pt x="11658" y="605382"/>
                    <a:pt x="6527" y="598262"/>
                  </a:cubicBezTo>
                  <a:cubicBezTo>
                    <a:pt x="1396" y="591143"/>
                    <a:pt x="0" y="581992"/>
                    <a:pt x="2775" y="573667"/>
                  </a:cubicBezTo>
                  <a:lnTo>
                    <a:pt x="182019" y="35933"/>
                  </a:lnTo>
                  <a:cubicBezTo>
                    <a:pt x="189172" y="14474"/>
                    <a:pt x="209254" y="0"/>
                    <a:pt x="2318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38100"/>
              <a:ext cx="4309188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675046" y="5093029"/>
            <a:ext cx="4366297" cy="745546"/>
            <a:chOff x="0" y="0"/>
            <a:chExt cx="3570129" cy="609600"/>
          </a:xfrm>
        </p:grpSpPr>
        <p:sp>
          <p:nvSpPr>
            <p:cNvPr id="27" name="Freeform 27"/>
            <p:cNvSpPr/>
            <p:nvPr/>
          </p:nvSpPr>
          <p:spPr>
            <a:xfrm>
              <a:off x="11632" y="0"/>
              <a:ext cx="3546866" cy="609600"/>
            </a:xfrm>
            <a:custGeom>
              <a:avLst/>
              <a:gdLst/>
              <a:ahLst/>
              <a:cxnLst/>
              <a:rect l="l" t="t" r="r" b="b"/>
              <a:pathLst>
                <a:path w="3546866" h="609600">
                  <a:moveTo>
                    <a:pt x="239442" y="0"/>
                  </a:moveTo>
                  <a:lnTo>
                    <a:pt x="3510623" y="0"/>
                  </a:lnTo>
                  <a:cubicBezTo>
                    <a:pt x="3521715" y="0"/>
                    <a:pt x="3532130" y="5332"/>
                    <a:pt x="3538615" y="14330"/>
                  </a:cubicBezTo>
                  <a:cubicBezTo>
                    <a:pt x="3545101" y="23328"/>
                    <a:pt x="3546866" y="34895"/>
                    <a:pt x="3543358" y="45417"/>
                  </a:cubicBezTo>
                  <a:lnTo>
                    <a:pt x="3370436" y="564183"/>
                  </a:lnTo>
                  <a:cubicBezTo>
                    <a:pt x="3361395" y="591306"/>
                    <a:pt x="3336013" y="609600"/>
                    <a:pt x="3307423" y="609600"/>
                  </a:cubicBezTo>
                  <a:lnTo>
                    <a:pt x="36242" y="609600"/>
                  </a:lnTo>
                  <a:cubicBezTo>
                    <a:pt x="25150" y="609600"/>
                    <a:pt x="14735" y="604268"/>
                    <a:pt x="8250" y="595270"/>
                  </a:cubicBezTo>
                  <a:cubicBezTo>
                    <a:pt x="1764" y="586272"/>
                    <a:pt x="0" y="574705"/>
                    <a:pt x="3507" y="564183"/>
                  </a:cubicBezTo>
                  <a:lnTo>
                    <a:pt x="176429" y="45417"/>
                  </a:lnTo>
                  <a:cubicBezTo>
                    <a:pt x="185470" y="18294"/>
                    <a:pt x="210852" y="0"/>
                    <a:pt x="2394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101600" y="-38100"/>
              <a:ext cx="3366929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-188471" y="4281194"/>
            <a:ext cx="7904402" cy="0"/>
          </a:xfrm>
          <a:prstGeom prst="line">
            <a:avLst/>
          </a:prstGeom>
          <a:ln w="38100" cap="flat">
            <a:gradFill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8062758" y="4076496"/>
            <a:ext cx="476388" cy="409396"/>
            <a:chOff x="0" y="0"/>
            <a:chExt cx="812800" cy="698500"/>
          </a:xfrm>
        </p:grpSpPr>
        <p:sp>
          <p:nvSpPr>
            <p:cNvPr id="31" name="Freeform 31"/>
            <p:cNvSpPr/>
            <p:nvPr/>
          </p:nvSpPr>
          <p:spPr>
            <a:xfrm>
              <a:off x="18724" y="0"/>
              <a:ext cx="775352" cy="698500"/>
            </a:xfrm>
            <a:custGeom>
              <a:avLst/>
              <a:gdLst/>
              <a:ahLst/>
              <a:cxnLst/>
              <a:rect l="l" t="t" r="r" b="b"/>
              <a:pathLst>
                <a:path w="775352" h="698500">
                  <a:moveTo>
                    <a:pt x="745040" y="433531"/>
                  </a:moveTo>
                  <a:lnTo>
                    <a:pt x="639912" y="614219"/>
                  </a:lnTo>
                  <a:cubicBezTo>
                    <a:pt x="609553" y="666399"/>
                    <a:pt x="553737" y="698500"/>
                    <a:pt x="493368" y="698500"/>
                  </a:cubicBezTo>
                  <a:lnTo>
                    <a:pt x="281984" y="698500"/>
                  </a:lnTo>
                  <a:cubicBezTo>
                    <a:pt x="221615" y="698500"/>
                    <a:pt x="165799" y="666399"/>
                    <a:pt x="135440" y="614219"/>
                  </a:cubicBezTo>
                  <a:lnTo>
                    <a:pt x="30312" y="433531"/>
                  </a:lnTo>
                  <a:cubicBezTo>
                    <a:pt x="0" y="381432"/>
                    <a:pt x="0" y="317068"/>
                    <a:pt x="30312" y="264969"/>
                  </a:cubicBezTo>
                  <a:lnTo>
                    <a:pt x="135440" y="84281"/>
                  </a:lnTo>
                  <a:cubicBezTo>
                    <a:pt x="165799" y="32101"/>
                    <a:pt x="221615" y="0"/>
                    <a:pt x="281984" y="0"/>
                  </a:cubicBezTo>
                  <a:lnTo>
                    <a:pt x="493368" y="0"/>
                  </a:lnTo>
                  <a:cubicBezTo>
                    <a:pt x="553737" y="0"/>
                    <a:pt x="609553" y="32101"/>
                    <a:pt x="639912" y="84281"/>
                  </a:cubicBezTo>
                  <a:lnTo>
                    <a:pt x="745040" y="264969"/>
                  </a:lnTo>
                  <a:cubicBezTo>
                    <a:pt x="775352" y="317068"/>
                    <a:pt x="775352" y="381432"/>
                    <a:pt x="745040" y="433531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333483" y="5275003"/>
            <a:ext cx="339705" cy="340131"/>
          </a:xfrm>
          <a:custGeom>
            <a:avLst/>
            <a:gdLst/>
            <a:ahLst/>
            <a:cxnLst/>
            <a:rect l="l" t="t" r="r" b="b"/>
            <a:pathLst>
              <a:path w="339705" h="340131">
                <a:moveTo>
                  <a:pt x="0" y="0"/>
                </a:moveTo>
                <a:lnTo>
                  <a:pt x="339705" y="0"/>
                </a:lnTo>
                <a:lnTo>
                  <a:pt x="339705" y="340131"/>
                </a:lnTo>
                <a:lnTo>
                  <a:pt x="0" y="340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6141123" y="5295736"/>
            <a:ext cx="339705" cy="340131"/>
          </a:xfrm>
          <a:custGeom>
            <a:avLst/>
            <a:gdLst/>
            <a:ahLst/>
            <a:cxnLst/>
            <a:rect l="l" t="t" r="r" b="b"/>
            <a:pathLst>
              <a:path w="339705" h="340131">
                <a:moveTo>
                  <a:pt x="0" y="0"/>
                </a:moveTo>
                <a:lnTo>
                  <a:pt x="339705" y="0"/>
                </a:lnTo>
                <a:lnTo>
                  <a:pt x="339705" y="340131"/>
                </a:lnTo>
                <a:lnTo>
                  <a:pt x="0" y="340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-1251099" y="-1694255"/>
            <a:ext cx="9683585" cy="2314575"/>
            <a:chOff x="0" y="0"/>
            <a:chExt cx="2550409" cy="609600"/>
          </a:xfrm>
        </p:grpSpPr>
        <p:sp>
          <p:nvSpPr>
            <p:cNvPr id="36" name="Freeform 36"/>
            <p:cNvSpPr/>
            <p:nvPr/>
          </p:nvSpPr>
          <p:spPr>
            <a:xfrm>
              <a:off x="6799" y="0"/>
              <a:ext cx="2536812" cy="609600"/>
            </a:xfrm>
            <a:custGeom>
              <a:avLst/>
              <a:gdLst/>
              <a:ahLst/>
              <a:cxnLst/>
              <a:rect l="l" t="t" r="r" b="b"/>
              <a:pathLst>
                <a:path w="2536812" h="609600">
                  <a:moveTo>
                    <a:pt x="224383" y="609600"/>
                  </a:moveTo>
                  <a:lnTo>
                    <a:pt x="2312428" y="609600"/>
                  </a:lnTo>
                  <a:cubicBezTo>
                    <a:pt x="2329139" y="609600"/>
                    <a:pt x="2343974" y="598907"/>
                    <a:pt x="2349259" y="583054"/>
                  </a:cubicBezTo>
                  <a:lnTo>
                    <a:pt x="2534761" y="26546"/>
                  </a:lnTo>
                  <a:cubicBezTo>
                    <a:pt x="2536811" y="20396"/>
                    <a:pt x="2535780" y="13635"/>
                    <a:pt x="2531989" y="8376"/>
                  </a:cubicBezTo>
                  <a:cubicBezTo>
                    <a:pt x="2528199" y="3116"/>
                    <a:pt x="2522111" y="0"/>
                    <a:pt x="2515628" y="0"/>
                  </a:cubicBezTo>
                  <a:lnTo>
                    <a:pt x="21183" y="0"/>
                  </a:lnTo>
                  <a:cubicBezTo>
                    <a:pt x="14700" y="0"/>
                    <a:pt x="8612" y="3116"/>
                    <a:pt x="4822" y="8376"/>
                  </a:cubicBezTo>
                  <a:cubicBezTo>
                    <a:pt x="1031" y="13635"/>
                    <a:pt x="0" y="20396"/>
                    <a:pt x="2050" y="26546"/>
                  </a:cubicBezTo>
                  <a:lnTo>
                    <a:pt x="187552" y="583054"/>
                  </a:lnTo>
                  <a:cubicBezTo>
                    <a:pt x="192837" y="598907"/>
                    <a:pt x="207672" y="609600"/>
                    <a:pt x="224383" y="60960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127000" y="-38100"/>
              <a:ext cx="2296409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47A0EA-AB41-B892-F0CB-6922AAAD9A8E}"/>
              </a:ext>
            </a:extLst>
          </p:cNvPr>
          <p:cNvSpPr txBox="1"/>
          <p:nvPr/>
        </p:nvSpPr>
        <p:spPr>
          <a:xfrm>
            <a:off x="-714272" y="1773284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FF110C-28B8-675B-04CF-57E31A2C7969}"/>
              </a:ext>
            </a:extLst>
          </p:cNvPr>
          <p:cNvSpPr txBox="1"/>
          <p:nvPr/>
        </p:nvSpPr>
        <p:spPr>
          <a:xfrm>
            <a:off x="7009126" y="5105368"/>
            <a:ext cx="22829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4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4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4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8CB7A1-BD04-86CE-75C0-F89C1E996EB4}"/>
              </a:ext>
            </a:extLst>
          </p:cNvPr>
          <p:cNvSpPr txBox="1"/>
          <p:nvPr/>
        </p:nvSpPr>
        <p:spPr>
          <a:xfrm>
            <a:off x="1934255" y="5101765"/>
            <a:ext cx="22829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4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400" dirty="0" err="1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400" dirty="0">
                <a:solidFill>
                  <a:schemeClr val="bg1">
                    <a:lumMod val="95000"/>
                  </a:schemeClr>
                </a:solidFill>
                <a:latin typeface="Pinar DS1-SemiBold" pitchFamily="2" charset="-78"/>
                <a:cs typeface="Pinar DS1-SemiBold" pitchFamily="2" charset="-78"/>
              </a:rPr>
              <a:t> متن 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1344DA-F89F-7A9C-C709-9219BF7FF102}"/>
              </a:ext>
            </a:extLst>
          </p:cNvPr>
          <p:cNvSpPr txBox="1"/>
          <p:nvPr/>
        </p:nvSpPr>
        <p:spPr>
          <a:xfrm>
            <a:off x="-707218" y="2981073"/>
            <a:ext cx="101681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</a:t>
            </a:r>
            <a:endParaRPr lang="en-US" sz="2400" dirty="0">
              <a:solidFill>
                <a:srgbClr val="10659C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3BA7E6-8B65-3122-00E8-6104C3219419}"/>
              </a:ext>
            </a:extLst>
          </p:cNvPr>
          <p:cNvSpPr txBox="1"/>
          <p:nvPr/>
        </p:nvSpPr>
        <p:spPr>
          <a:xfrm>
            <a:off x="1056387" y="6435785"/>
            <a:ext cx="319992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6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6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6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6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6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6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6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6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70AB6A-F8CE-3ECF-2420-926DDCBBF6A7}"/>
              </a:ext>
            </a:extLst>
          </p:cNvPr>
          <p:cNvSpPr txBox="1"/>
          <p:nvPr/>
        </p:nvSpPr>
        <p:spPr>
          <a:xfrm>
            <a:off x="6246630" y="6376735"/>
            <a:ext cx="319992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6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6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6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6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6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6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6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6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8" name="Freeform 22">
            <a:extLst>
              <a:ext uri="{FF2B5EF4-FFF2-40B4-BE49-F238E27FC236}">
                <a16:creationId xmlns:a16="http://schemas.microsoft.com/office/drawing/2014/main" id="{F1F78424-E4E4-9445-8431-B70912D3FC0E}"/>
              </a:ext>
            </a:extLst>
          </p:cNvPr>
          <p:cNvSpPr/>
          <p:nvPr/>
        </p:nvSpPr>
        <p:spPr>
          <a:xfrm>
            <a:off x="12283577" y="4155213"/>
            <a:ext cx="7553966" cy="6626328"/>
          </a:xfrm>
          <a:custGeom>
            <a:avLst/>
            <a:gdLst/>
            <a:ahLst/>
            <a:cxnLst/>
            <a:rect l="l" t="t" r="r" b="b"/>
            <a:pathLst>
              <a:path w="4146535" h="3708400">
                <a:moveTo>
                  <a:pt x="2787386" y="0"/>
                </a:moveTo>
                <a:lnTo>
                  <a:pt x="1359150" y="0"/>
                </a:lnTo>
                <a:cubicBezTo>
                  <a:pt x="1138551" y="0"/>
                  <a:pt x="934708" y="117684"/>
                  <a:pt x="824401" y="308725"/>
                </a:cubicBezTo>
                <a:lnTo>
                  <a:pt x="110305" y="1545475"/>
                </a:lnTo>
                <a:cubicBezTo>
                  <a:pt x="0" y="1736513"/>
                  <a:pt x="0" y="1971887"/>
                  <a:pt x="110305" y="2162925"/>
                </a:cubicBezTo>
                <a:lnTo>
                  <a:pt x="824401" y="3399675"/>
                </a:lnTo>
                <a:cubicBezTo>
                  <a:pt x="934708" y="3590716"/>
                  <a:pt x="1138551" y="3708400"/>
                  <a:pt x="1359150" y="3708400"/>
                </a:cubicBezTo>
                <a:lnTo>
                  <a:pt x="2787386" y="3708400"/>
                </a:lnTo>
                <a:cubicBezTo>
                  <a:pt x="3007985" y="3708400"/>
                  <a:pt x="3211829" y="3590716"/>
                  <a:pt x="3322135" y="3399675"/>
                </a:cubicBezTo>
                <a:lnTo>
                  <a:pt x="4036231" y="2162925"/>
                </a:lnTo>
                <a:cubicBezTo>
                  <a:pt x="4146536" y="1971887"/>
                  <a:pt x="4146536" y="1736513"/>
                  <a:pt x="4036231" y="1545475"/>
                </a:cubicBezTo>
                <a:lnTo>
                  <a:pt x="3322135" y="308725"/>
                </a:lnTo>
                <a:cubicBezTo>
                  <a:pt x="3211828" y="117684"/>
                  <a:pt x="3007985" y="0"/>
                  <a:pt x="2787386" y="0"/>
                </a:cubicBezTo>
                <a:close/>
              </a:path>
            </a:pathLst>
          </a:custGeom>
          <a:blipFill>
            <a:blip r:embed="rId9"/>
            <a:stretch>
              <a:fillRect l="-38815" r="-14593"/>
            </a:stretch>
          </a:blipFill>
          <a:ln w="209550" cap="rnd">
            <a:solidFill>
              <a:srgbClr val="FFFFFF"/>
            </a:solidFill>
            <a:prstDash val="solid"/>
            <a:round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-6568752" y="-3199623"/>
            <a:ext cx="9869031" cy="6873134"/>
            <a:chOff x="0" y="0"/>
            <a:chExt cx="911092" cy="634516"/>
          </a:xfrm>
        </p:grpSpPr>
        <p:sp>
          <p:nvSpPr>
            <p:cNvPr id="19" name="Freeform 19"/>
            <p:cNvSpPr/>
            <p:nvPr/>
          </p:nvSpPr>
          <p:spPr>
            <a:xfrm>
              <a:off x="9417" y="0"/>
              <a:ext cx="892258" cy="634516"/>
            </a:xfrm>
            <a:custGeom>
              <a:avLst/>
              <a:gdLst/>
              <a:ahLst/>
              <a:cxnLst/>
              <a:rect l="l" t="t" r="r" b="b"/>
              <a:pathLst>
                <a:path w="892258" h="634516">
                  <a:moveTo>
                    <a:pt x="877559" y="354912"/>
                  </a:moveTo>
                  <a:lnTo>
                    <a:pt x="722592" y="596863"/>
                  </a:lnTo>
                  <a:cubicBezTo>
                    <a:pt x="707565" y="620325"/>
                    <a:pt x="681622" y="634516"/>
                    <a:pt x="653761" y="634516"/>
                  </a:cubicBezTo>
                  <a:lnTo>
                    <a:pt x="238498" y="634516"/>
                  </a:lnTo>
                  <a:cubicBezTo>
                    <a:pt x="210636" y="634516"/>
                    <a:pt x="184693" y="620325"/>
                    <a:pt x="169666" y="596863"/>
                  </a:cubicBezTo>
                  <a:lnTo>
                    <a:pt x="14700" y="354912"/>
                  </a:lnTo>
                  <a:cubicBezTo>
                    <a:pt x="0" y="331961"/>
                    <a:pt x="0" y="302555"/>
                    <a:pt x="14700" y="279605"/>
                  </a:cubicBezTo>
                  <a:lnTo>
                    <a:pt x="169666" y="37653"/>
                  </a:lnTo>
                  <a:cubicBezTo>
                    <a:pt x="184693" y="14192"/>
                    <a:pt x="210636" y="0"/>
                    <a:pt x="238498" y="0"/>
                  </a:cubicBezTo>
                  <a:lnTo>
                    <a:pt x="653761" y="0"/>
                  </a:lnTo>
                  <a:cubicBezTo>
                    <a:pt x="681622" y="0"/>
                    <a:pt x="707565" y="14192"/>
                    <a:pt x="722592" y="37653"/>
                  </a:cubicBezTo>
                  <a:lnTo>
                    <a:pt x="877559" y="279605"/>
                  </a:lnTo>
                  <a:cubicBezTo>
                    <a:pt x="892258" y="302555"/>
                    <a:pt x="892258" y="331961"/>
                    <a:pt x="877559" y="35491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114300" y="-38100"/>
              <a:ext cx="682492" cy="67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987721" y="-3199623"/>
            <a:ext cx="9869031" cy="6873134"/>
            <a:chOff x="0" y="0"/>
            <a:chExt cx="911092" cy="634516"/>
          </a:xfrm>
        </p:grpSpPr>
        <p:sp>
          <p:nvSpPr>
            <p:cNvPr id="22" name="Freeform 22"/>
            <p:cNvSpPr/>
            <p:nvPr/>
          </p:nvSpPr>
          <p:spPr>
            <a:xfrm>
              <a:off x="9417" y="0"/>
              <a:ext cx="892258" cy="634516"/>
            </a:xfrm>
            <a:custGeom>
              <a:avLst/>
              <a:gdLst/>
              <a:ahLst/>
              <a:cxnLst/>
              <a:rect l="l" t="t" r="r" b="b"/>
              <a:pathLst>
                <a:path w="892258" h="634516">
                  <a:moveTo>
                    <a:pt x="877559" y="354912"/>
                  </a:moveTo>
                  <a:lnTo>
                    <a:pt x="722592" y="596863"/>
                  </a:lnTo>
                  <a:cubicBezTo>
                    <a:pt x="707565" y="620325"/>
                    <a:pt x="681622" y="634516"/>
                    <a:pt x="653761" y="634516"/>
                  </a:cubicBezTo>
                  <a:lnTo>
                    <a:pt x="238498" y="634516"/>
                  </a:lnTo>
                  <a:cubicBezTo>
                    <a:pt x="210636" y="634516"/>
                    <a:pt x="184693" y="620325"/>
                    <a:pt x="169666" y="596863"/>
                  </a:cubicBezTo>
                  <a:lnTo>
                    <a:pt x="14700" y="354912"/>
                  </a:lnTo>
                  <a:cubicBezTo>
                    <a:pt x="0" y="331961"/>
                    <a:pt x="0" y="302555"/>
                    <a:pt x="14700" y="279605"/>
                  </a:cubicBezTo>
                  <a:lnTo>
                    <a:pt x="169666" y="37653"/>
                  </a:lnTo>
                  <a:cubicBezTo>
                    <a:pt x="184693" y="14192"/>
                    <a:pt x="210636" y="0"/>
                    <a:pt x="238498" y="0"/>
                  </a:cubicBezTo>
                  <a:lnTo>
                    <a:pt x="653761" y="0"/>
                  </a:lnTo>
                  <a:cubicBezTo>
                    <a:pt x="681622" y="0"/>
                    <a:pt x="707565" y="14192"/>
                    <a:pt x="722592" y="37653"/>
                  </a:cubicBezTo>
                  <a:lnTo>
                    <a:pt x="877559" y="279605"/>
                  </a:lnTo>
                  <a:cubicBezTo>
                    <a:pt x="892258" y="302555"/>
                    <a:pt x="892258" y="331961"/>
                    <a:pt x="877559" y="35491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114300" y="-38100"/>
              <a:ext cx="682492" cy="67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5192466" y="2886854"/>
            <a:ext cx="7904402" cy="0"/>
          </a:xfrm>
          <a:prstGeom prst="line">
            <a:avLst/>
          </a:prstGeom>
          <a:ln w="38100" cap="flat">
            <a:gradFill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4400418" y="2682156"/>
            <a:ext cx="476388" cy="409396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18724" y="0"/>
              <a:ext cx="775352" cy="698500"/>
            </a:xfrm>
            <a:custGeom>
              <a:avLst/>
              <a:gdLst/>
              <a:ahLst/>
              <a:cxnLst/>
              <a:rect l="l" t="t" r="r" b="b"/>
              <a:pathLst>
                <a:path w="775352" h="698500">
                  <a:moveTo>
                    <a:pt x="745040" y="433531"/>
                  </a:moveTo>
                  <a:lnTo>
                    <a:pt x="639912" y="614219"/>
                  </a:lnTo>
                  <a:cubicBezTo>
                    <a:pt x="609553" y="666399"/>
                    <a:pt x="553737" y="698500"/>
                    <a:pt x="493368" y="698500"/>
                  </a:cubicBezTo>
                  <a:lnTo>
                    <a:pt x="281984" y="698500"/>
                  </a:lnTo>
                  <a:cubicBezTo>
                    <a:pt x="221615" y="698500"/>
                    <a:pt x="165799" y="666399"/>
                    <a:pt x="135440" y="614219"/>
                  </a:cubicBezTo>
                  <a:lnTo>
                    <a:pt x="30312" y="433531"/>
                  </a:lnTo>
                  <a:cubicBezTo>
                    <a:pt x="0" y="381432"/>
                    <a:pt x="0" y="317068"/>
                    <a:pt x="30312" y="264969"/>
                  </a:cubicBezTo>
                  <a:lnTo>
                    <a:pt x="135440" y="84281"/>
                  </a:lnTo>
                  <a:cubicBezTo>
                    <a:pt x="165799" y="32101"/>
                    <a:pt x="221615" y="0"/>
                    <a:pt x="281984" y="0"/>
                  </a:cubicBezTo>
                  <a:lnTo>
                    <a:pt x="493368" y="0"/>
                  </a:lnTo>
                  <a:cubicBezTo>
                    <a:pt x="553737" y="0"/>
                    <a:pt x="609553" y="32101"/>
                    <a:pt x="639912" y="84281"/>
                  </a:cubicBezTo>
                  <a:lnTo>
                    <a:pt x="745040" y="264969"/>
                  </a:lnTo>
                  <a:cubicBezTo>
                    <a:pt x="775352" y="317068"/>
                    <a:pt x="775352" y="381432"/>
                    <a:pt x="745040" y="433531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411194" y="2682156"/>
            <a:ext cx="476388" cy="409396"/>
            <a:chOff x="0" y="0"/>
            <a:chExt cx="812800" cy="698500"/>
          </a:xfrm>
        </p:grpSpPr>
        <p:sp>
          <p:nvSpPr>
            <p:cNvPr id="35" name="Freeform 35"/>
            <p:cNvSpPr/>
            <p:nvPr/>
          </p:nvSpPr>
          <p:spPr>
            <a:xfrm>
              <a:off x="18724" y="0"/>
              <a:ext cx="775352" cy="698500"/>
            </a:xfrm>
            <a:custGeom>
              <a:avLst/>
              <a:gdLst/>
              <a:ahLst/>
              <a:cxnLst/>
              <a:rect l="l" t="t" r="r" b="b"/>
              <a:pathLst>
                <a:path w="775352" h="698500">
                  <a:moveTo>
                    <a:pt x="745040" y="433531"/>
                  </a:moveTo>
                  <a:lnTo>
                    <a:pt x="639912" y="614219"/>
                  </a:lnTo>
                  <a:cubicBezTo>
                    <a:pt x="609553" y="666399"/>
                    <a:pt x="553737" y="698500"/>
                    <a:pt x="493368" y="698500"/>
                  </a:cubicBezTo>
                  <a:lnTo>
                    <a:pt x="281984" y="698500"/>
                  </a:lnTo>
                  <a:cubicBezTo>
                    <a:pt x="221615" y="698500"/>
                    <a:pt x="165799" y="666399"/>
                    <a:pt x="135440" y="614219"/>
                  </a:cubicBezTo>
                  <a:lnTo>
                    <a:pt x="30312" y="433531"/>
                  </a:lnTo>
                  <a:cubicBezTo>
                    <a:pt x="0" y="381432"/>
                    <a:pt x="0" y="317068"/>
                    <a:pt x="30312" y="264969"/>
                  </a:cubicBezTo>
                  <a:lnTo>
                    <a:pt x="135440" y="84281"/>
                  </a:lnTo>
                  <a:cubicBezTo>
                    <a:pt x="165799" y="32101"/>
                    <a:pt x="221615" y="0"/>
                    <a:pt x="281984" y="0"/>
                  </a:cubicBezTo>
                  <a:lnTo>
                    <a:pt x="493368" y="0"/>
                  </a:lnTo>
                  <a:cubicBezTo>
                    <a:pt x="553737" y="0"/>
                    <a:pt x="609553" y="32101"/>
                    <a:pt x="639912" y="84281"/>
                  </a:cubicBezTo>
                  <a:lnTo>
                    <a:pt x="745040" y="264969"/>
                  </a:lnTo>
                  <a:cubicBezTo>
                    <a:pt x="775352" y="317068"/>
                    <a:pt x="775352" y="381432"/>
                    <a:pt x="745040" y="433531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C0AC23-FA70-D0EA-4E23-E09D8221D9CF}"/>
              </a:ext>
            </a:extLst>
          </p:cNvPr>
          <p:cNvSpPr txBox="1"/>
          <p:nvPr/>
        </p:nvSpPr>
        <p:spPr>
          <a:xfrm>
            <a:off x="6648964" y="1517195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84BA95-1CF9-69C5-189E-B27056200A9A}"/>
              </a:ext>
            </a:extLst>
          </p:cNvPr>
          <p:cNvSpPr txBox="1"/>
          <p:nvPr/>
        </p:nvSpPr>
        <p:spPr>
          <a:xfrm>
            <a:off x="5132510" y="3276646"/>
            <a:ext cx="7904402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0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20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20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2000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2000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2000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grpSp>
        <p:nvGrpSpPr>
          <p:cNvPr id="39" name="Group 2">
            <a:extLst>
              <a:ext uri="{FF2B5EF4-FFF2-40B4-BE49-F238E27FC236}">
                <a16:creationId xmlns:a16="http://schemas.microsoft.com/office/drawing/2014/main" id="{76D6A48A-8998-AFCA-EC82-3C0AE0376BDB}"/>
              </a:ext>
            </a:extLst>
          </p:cNvPr>
          <p:cNvGrpSpPr/>
          <p:nvPr/>
        </p:nvGrpSpPr>
        <p:grpSpPr>
          <a:xfrm>
            <a:off x="740880" y="5846174"/>
            <a:ext cx="6338177" cy="5462756"/>
            <a:chOff x="0" y="0"/>
            <a:chExt cx="768523" cy="662376"/>
          </a:xfrm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A593FF95-95E2-DA13-944D-50CE0643EEC1}"/>
                </a:ext>
              </a:extLst>
            </p:cNvPr>
            <p:cNvSpPr/>
            <p:nvPr/>
          </p:nvSpPr>
          <p:spPr>
            <a:xfrm>
              <a:off x="14072" y="0"/>
              <a:ext cx="740380" cy="662376"/>
            </a:xfrm>
            <a:custGeom>
              <a:avLst/>
              <a:gdLst/>
              <a:ahLst/>
              <a:cxnLst/>
              <a:rect l="l" t="t" r="r" b="b"/>
              <a:pathLst>
                <a:path w="740380" h="662376">
                  <a:moveTo>
                    <a:pt x="718040" y="390532"/>
                  </a:moveTo>
                  <a:lnTo>
                    <a:pt x="587662" y="603031"/>
                  </a:lnTo>
                  <a:cubicBezTo>
                    <a:pt x="565039" y="639903"/>
                    <a:pt x="524886" y="662376"/>
                    <a:pt x="481627" y="662376"/>
                  </a:cubicBezTo>
                  <a:lnTo>
                    <a:pt x="258752" y="662376"/>
                  </a:lnTo>
                  <a:cubicBezTo>
                    <a:pt x="215493" y="662376"/>
                    <a:pt x="175340" y="639903"/>
                    <a:pt x="152717" y="603031"/>
                  </a:cubicBezTo>
                  <a:lnTo>
                    <a:pt x="22339" y="390532"/>
                  </a:lnTo>
                  <a:cubicBezTo>
                    <a:pt x="0" y="354123"/>
                    <a:pt x="0" y="308253"/>
                    <a:pt x="22339" y="271843"/>
                  </a:cubicBezTo>
                  <a:lnTo>
                    <a:pt x="152717" y="59344"/>
                  </a:lnTo>
                  <a:cubicBezTo>
                    <a:pt x="175340" y="22472"/>
                    <a:pt x="215493" y="0"/>
                    <a:pt x="258752" y="0"/>
                  </a:cubicBezTo>
                  <a:lnTo>
                    <a:pt x="481627" y="0"/>
                  </a:lnTo>
                  <a:cubicBezTo>
                    <a:pt x="524886" y="0"/>
                    <a:pt x="565039" y="22472"/>
                    <a:pt x="587662" y="59344"/>
                  </a:cubicBezTo>
                  <a:lnTo>
                    <a:pt x="718040" y="271843"/>
                  </a:lnTo>
                  <a:cubicBezTo>
                    <a:pt x="740379" y="308253"/>
                    <a:pt x="740379" y="354123"/>
                    <a:pt x="718040" y="39053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D594CC93-8801-0017-2C2D-76F4DE59FC96}"/>
                </a:ext>
              </a:extLst>
            </p:cNvPr>
            <p:cNvSpPr txBox="1"/>
            <p:nvPr/>
          </p:nvSpPr>
          <p:spPr>
            <a:xfrm>
              <a:off x="114300" y="-38100"/>
              <a:ext cx="539923" cy="70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532B3CA7-2760-C952-4B84-FE9B9896BAD9}"/>
              </a:ext>
            </a:extLst>
          </p:cNvPr>
          <p:cNvGrpSpPr/>
          <p:nvPr/>
        </p:nvGrpSpPr>
        <p:grpSpPr>
          <a:xfrm>
            <a:off x="1119221" y="6153843"/>
            <a:ext cx="5581494" cy="4847418"/>
            <a:chOff x="0" y="0"/>
            <a:chExt cx="4049156" cy="3516612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9482EC0F-C14F-045A-583D-B971DA63ECEF}"/>
                </a:ext>
              </a:extLst>
            </p:cNvPr>
            <p:cNvSpPr/>
            <p:nvPr/>
          </p:nvSpPr>
          <p:spPr>
            <a:xfrm>
              <a:off x="79179" y="0"/>
              <a:ext cx="3890797" cy="3516612"/>
            </a:xfrm>
            <a:custGeom>
              <a:avLst/>
              <a:gdLst/>
              <a:ahLst/>
              <a:cxnLst/>
              <a:rect l="l" t="t" r="r" b="b"/>
              <a:pathLst>
                <a:path w="3890797" h="3516612">
                  <a:moveTo>
                    <a:pt x="2541125" y="0"/>
                  </a:moveTo>
                  <a:lnTo>
                    <a:pt x="1349673" y="0"/>
                  </a:lnTo>
                  <a:cubicBezTo>
                    <a:pt x="1091952" y="0"/>
                    <a:pt x="853858" y="137658"/>
                    <a:pt x="725271" y="361009"/>
                  </a:cubicBezTo>
                  <a:lnTo>
                    <a:pt x="128660" y="1397297"/>
                  </a:lnTo>
                  <a:cubicBezTo>
                    <a:pt x="0" y="1620775"/>
                    <a:pt x="0" y="1895837"/>
                    <a:pt x="128660" y="2119315"/>
                  </a:cubicBezTo>
                  <a:lnTo>
                    <a:pt x="725271" y="3155603"/>
                  </a:lnTo>
                  <a:cubicBezTo>
                    <a:pt x="853858" y="3378954"/>
                    <a:pt x="1091952" y="3516612"/>
                    <a:pt x="1349673" y="3516612"/>
                  </a:cubicBezTo>
                  <a:lnTo>
                    <a:pt x="2541125" y="3516612"/>
                  </a:lnTo>
                  <a:cubicBezTo>
                    <a:pt x="2798846" y="3516612"/>
                    <a:pt x="3036940" y="3378954"/>
                    <a:pt x="3165527" y="3155603"/>
                  </a:cubicBezTo>
                  <a:lnTo>
                    <a:pt x="3762137" y="2119315"/>
                  </a:lnTo>
                  <a:cubicBezTo>
                    <a:pt x="3890798" y="1895837"/>
                    <a:pt x="3890798" y="1620775"/>
                    <a:pt x="3762137" y="1397297"/>
                  </a:cubicBezTo>
                  <a:lnTo>
                    <a:pt x="3165527" y="361009"/>
                  </a:lnTo>
                  <a:cubicBezTo>
                    <a:pt x="3036940" y="137658"/>
                    <a:pt x="2798846" y="0"/>
                    <a:pt x="2541125" y="0"/>
                  </a:cubicBezTo>
                  <a:close/>
                </a:path>
              </a:pathLst>
            </a:custGeom>
            <a:blipFill>
              <a:blip r:embed="rId2"/>
              <a:stretch>
                <a:fillRect l="-18969" r="-18969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E92C5A54-B62B-93A1-6E13-E4C32C313D31}"/>
              </a:ext>
            </a:extLst>
          </p:cNvPr>
          <p:cNvGrpSpPr/>
          <p:nvPr/>
        </p:nvGrpSpPr>
        <p:grpSpPr>
          <a:xfrm>
            <a:off x="11208943" y="5846174"/>
            <a:ext cx="6338177" cy="5462756"/>
            <a:chOff x="0" y="0"/>
            <a:chExt cx="768523" cy="662376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3BB06564-96D0-C5FD-D82A-FE43F0E2D6D4}"/>
                </a:ext>
              </a:extLst>
            </p:cNvPr>
            <p:cNvSpPr/>
            <p:nvPr/>
          </p:nvSpPr>
          <p:spPr>
            <a:xfrm>
              <a:off x="14072" y="0"/>
              <a:ext cx="740380" cy="662376"/>
            </a:xfrm>
            <a:custGeom>
              <a:avLst/>
              <a:gdLst/>
              <a:ahLst/>
              <a:cxnLst/>
              <a:rect l="l" t="t" r="r" b="b"/>
              <a:pathLst>
                <a:path w="740380" h="662376">
                  <a:moveTo>
                    <a:pt x="718040" y="390532"/>
                  </a:moveTo>
                  <a:lnTo>
                    <a:pt x="587662" y="603031"/>
                  </a:lnTo>
                  <a:cubicBezTo>
                    <a:pt x="565039" y="639903"/>
                    <a:pt x="524886" y="662376"/>
                    <a:pt x="481627" y="662376"/>
                  </a:cubicBezTo>
                  <a:lnTo>
                    <a:pt x="258752" y="662376"/>
                  </a:lnTo>
                  <a:cubicBezTo>
                    <a:pt x="215493" y="662376"/>
                    <a:pt x="175340" y="639903"/>
                    <a:pt x="152717" y="603031"/>
                  </a:cubicBezTo>
                  <a:lnTo>
                    <a:pt x="22339" y="390532"/>
                  </a:lnTo>
                  <a:cubicBezTo>
                    <a:pt x="0" y="354123"/>
                    <a:pt x="0" y="308253"/>
                    <a:pt x="22339" y="271843"/>
                  </a:cubicBezTo>
                  <a:lnTo>
                    <a:pt x="152717" y="59344"/>
                  </a:lnTo>
                  <a:cubicBezTo>
                    <a:pt x="175340" y="22472"/>
                    <a:pt x="215493" y="0"/>
                    <a:pt x="258752" y="0"/>
                  </a:cubicBezTo>
                  <a:lnTo>
                    <a:pt x="481627" y="0"/>
                  </a:lnTo>
                  <a:cubicBezTo>
                    <a:pt x="524886" y="0"/>
                    <a:pt x="565039" y="22472"/>
                    <a:pt x="587662" y="59344"/>
                  </a:cubicBezTo>
                  <a:lnTo>
                    <a:pt x="718040" y="271843"/>
                  </a:lnTo>
                  <a:cubicBezTo>
                    <a:pt x="740379" y="308253"/>
                    <a:pt x="740379" y="354123"/>
                    <a:pt x="718040" y="39053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BF7D5933-AB71-C607-B91B-6927877CFCA0}"/>
                </a:ext>
              </a:extLst>
            </p:cNvPr>
            <p:cNvSpPr txBox="1"/>
            <p:nvPr/>
          </p:nvSpPr>
          <p:spPr>
            <a:xfrm>
              <a:off x="114300" y="-38100"/>
              <a:ext cx="539923" cy="70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10">
            <a:extLst>
              <a:ext uri="{FF2B5EF4-FFF2-40B4-BE49-F238E27FC236}">
                <a16:creationId xmlns:a16="http://schemas.microsoft.com/office/drawing/2014/main" id="{89EE131A-9EF1-CB65-51C4-F851A9ACF064}"/>
              </a:ext>
            </a:extLst>
          </p:cNvPr>
          <p:cNvGrpSpPr/>
          <p:nvPr/>
        </p:nvGrpSpPr>
        <p:grpSpPr>
          <a:xfrm>
            <a:off x="11587285" y="6153843"/>
            <a:ext cx="5581494" cy="4847418"/>
            <a:chOff x="0" y="0"/>
            <a:chExt cx="4049156" cy="3516612"/>
          </a:xfrm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A2486F7B-C3D4-6131-9017-ECCA383A7B18}"/>
                </a:ext>
              </a:extLst>
            </p:cNvPr>
            <p:cNvSpPr/>
            <p:nvPr/>
          </p:nvSpPr>
          <p:spPr>
            <a:xfrm>
              <a:off x="79179" y="0"/>
              <a:ext cx="3890797" cy="3516612"/>
            </a:xfrm>
            <a:custGeom>
              <a:avLst/>
              <a:gdLst/>
              <a:ahLst/>
              <a:cxnLst/>
              <a:rect l="l" t="t" r="r" b="b"/>
              <a:pathLst>
                <a:path w="3890797" h="3516612">
                  <a:moveTo>
                    <a:pt x="2541125" y="0"/>
                  </a:moveTo>
                  <a:lnTo>
                    <a:pt x="1349673" y="0"/>
                  </a:lnTo>
                  <a:cubicBezTo>
                    <a:pt x="1091952" y="0"/>
                    <a:pt x="853858" y="137658"/>
                    <a:pt x="725271" y="361009"/>
                  </a:cubicBezTo>
                  <a:lnTo>
                    <a:pt x="128660" y="1397297"/>
                  </a:lnTo>
                  <a:cubicBezTo>
                    <a:pt x="0" y="1620775"/>
                    <a:pt x="0" y="1895837"/>
                    <a:pt x="128660" y="2119315"/>
                  </a:cubicBezTo>
                  <a:lnTo>
                    <a:pt x="725271" y="3155603"/>
                  </a:lnTo>
                  <a:cubicBezTo>
                    <a:pt x="853858" y="3378954"/>
                    <a:pt x="1091952" y="3516612"/>
                    <a:pt x="1349673" y="3516612"/>
                  </a:cubicBezTo>
                  <a:lnTo>
                    <a:pt x="2541125" y="3516612"/>
                  </a:lnTo>
                  <a:cubicBezTo>
                    <a:pt x="2798846" y="3516612"/>
                    <a:pt x="3036940" y="3378954"/>
                    <a:pt x="3165527" y="3155603"/>
                  </a:cubicBezTo>
                  <a:lnTo>
                    <a:pt x="3762137" y="2119315"/>
                  </a:lnTo>
                  <a:cubicBezTo>
                    <a:pt x="3890798" y="1895837"/>
                    <a:pt x="3890798" y="1620775"/>
                    <a:pt x="3762137" y="1397297"/>
                  </a:cubicBezTo>
                  <a:lnTo>
                    <a:pt x="3165527" y="361009"/>
                  </a:lnTo>
                  <a:cubicBezTo>
                    <a:pt x="3036940" y="137658"/>
                    <a:pt x="2798846" y="0"/>
                    <a:pt x="2541125" y="0"/>
                  </a:cubicBezTo>
                  <a:close/>
                </a:path>
              </a:pathLst>
            </a:custGeom>
            <a:blipFill>
              <a:blip r:embed="rId3"/>
              <a:stretch>
                <a:fillRect l="-18969" r="-18969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49" name="Group 12">
            <a:extLst>
              <a:ext uri="{FF2B5EF4-FFF2-40B4-BE49-F238E27FC236}">
                <a16:creationId xmlns:a16="http://schemas.microsoft.com/office/drawing/2014/main" id="{68C36DAC-3B06-B904-90AE-0674EEA09478}"/>
              </a:ext>
            </a:extLst>
          </p:cNvPr>
          <p:cNvGrpSpPr/>
          <p:nvPr/>
        </p:nvGrpSpPr>
        <p:grpSpPr>
          <a:xfrm>
            <a:off x="5922093" y="5846174"/>
            <a:ext cx="6338177" cy="5462756"/>
            <a:chOff x="0" y="0"/>
            <a:chExt cx="768523" cy="662376"/>
          </a:xfrm>
        </p:grpSpPr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7D9A7FC0-1E08-5CE6-30EF-E2E28304DF17}"/>
                </a:ext>
              </a:extLst>
            </p:cNvPr>
            <p:cNvSpPr/>
            <p:nvPr/>
          </p:nvSpPr>
          <p:spPr>
            <a:xfrm>
              <a:off x="14072" y="0"/>
              <a:ext cx="740380" cy="662376"/>
            </a:xfrm>
            <a:custGeom>
              <a:avLst/>
              <a:gdLst/>
              <a:ahLst/>
              <a:cxnLst/>
              <a:rect l="l" t="t" r="r" b="b"/>
              <a:pathLst>
                <a:path w="740380" h="662376">
                  <a:moveTo>
                    <a:pt x="718040" y="390532"/>
                  </a:moveTo>
                  <a:lnTo>
                    <a:pt x="587662" y="603031"/>
                  </a:lnTo>
                  <a:cubicBezTo>
                    <a:pt x="565039" y="639903"/>
                    <a:pt x="524886" y="662376"/>
                    <a:pt x="481627" y="662376"/>
                  </a:cubicBezTo>
                  <a:lnTo>
                    <a:pt x="258752" y="662376"/>
                  </a:lnTo>
                  <a:cubicBezTo>
                    <a:pt x="215493" y="662376"/>
                    <a:pt x="175340" y="639903"/>
                    <a:pt x="152717" y="603031"/>
                  </a:cubicBezTo>
                  <a:lnTo>
                    <a:pt x="22339" y="390532"/>
                  </a:lnTo>
                  <a:cubicBezTo>
                    <a:pt x="0" y="354123"/>
                    <a:pt x="0" y="308253"/>
                    <a:pt x="22339" y="271843"/>
                  </a:cubicBezTo>
                  <a:lnTo>
                    <a:pt x="152717" y="59344"/>
                  </a:lnTo>
                  <a:cubicBezTo>
                    <a:pt x="175340" y="22472"/>
                    <a:pt x="215493" y="0"/>
                    <a:pt x="258752" y="0"/>
                  </a:cubicBezTo>
                  <a:lnTo>
                    <a:pt x="481627" y="0"/>
                  </a:lnTo>
                  <a:cubicBezTo>
                    <a:pt x="524886" y="0"/>
                    <a:pt x="565039" y="22472"/>
                    <a:pt x="587662" y="59344"/>
                  </a:cubicBezTo>
                  <a:lnTo>
                    <a:pt x="718040" y="271843"/>
                  </a:lnTo>
                  <a:cubicBezTo>
                    <a:pt x="740379" y="308253"/>
                    <a:pt x="740379" y="354123"/>
                    <a:pt x="718040" y="390532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5036CDA6-24EC-599D-428D-52DB05FC36B6}"/>
                </a:ext>
              </a:extLst>
            </p:cNvPr>
            <p:cNvSpPr txBox="1"/>
            <p:nvPr/>
          </p:nvSpPr>
          <p:spPr>
            <a:xfrm>
              <a:off x="114300" y="-38100"/>
              <a:ext cx="539923" cy="70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A9E98DD4-C128-84A8-B296-90EA14D40ED2}"/>
              </a:ext>
            </a:extLst>
          </p:cNvPr>
          <p:cNvGrpSpPr/>
          <p:nvPr/>
        </p:nvGrpSpPr>
        <p:grpSpPr>
          <a:xfrm>
            <a:off x="6300435" y="6153843"/>
            <a:ext cx="5581494" cy="4847418"/>
            <a:chOff x="0" y="0"/>
            <a:chExt cx="4049156" cy="3516612"/>
          </a:xfrm>
        </p:grpSpPr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82B1AA07-19C4-22D2-EAB6-FC0D328DF286}"/>
                </a:ext>
              </a:extLst>
            </p:cNvPr>
            <p:cNvSpPr/>
            <p:nvPr/>
          </p:nvSpPr>
          <p:spPr>
            <a:xfrm>
              <a:off x="79179" y="0"/>
              <a:ext cx="3890797" cy="3516612"/>
            </a:xfrm>
            <a:custGeom>
              <a:avLst/>
              <a:gdLst/>
              <a:ahLst/>
              <a:cxnLst/>
              <a:rect l="l" t="t" r="r" b="b"/>
              <a:pathLst>
                <a:path w="3890797" h="3516612">
                  <a:moveTo>
                    <a:pt x="2541125" y="0"/>
                  </a:moveTo>
                  <a:lnTo>
                    <a:pt x="1349673" y="0"/>
                  </a:lnTo>
                  <a:cubicBezTo>
                    <a:pt x="1091952" y="0"/>
                    <a:pt x="853858" y="137658"/>
                    <a:pt x="725271" y="361009"/>
                  </a:cubicBezTo>
                  <a:lnTo>
                    <a:pt x="128660" y="1397297"/>
                  </a:lnTo>
                  <a:cubicBezTo>
                    <a:pt x="0" y="1620775"/>
                    <a:pt x="0" y="1895837"/>
                    <a:pt x="128660" y="2119315"/>
                  </a:cubicBezTo>
                  <a:lnTo>
                    <a:pt x="725271" y="3155603"/>
                  </a:lnTo>
                  <a:cubicBezTo>
                    <a:pt x="853858" y="3378954"/>
                    <a:pt x="1091952" y="3516612"/>
                    <a:pt x="1349673" y="3516612"/>
                  </a:cubicBezTo>
                  <a:lnTo>
                    <a:pt x="2541125" y="3516612"/>
                  </a:lnTo>
                  <a:cubicBezTo>
                    <a:pt x="2798846" y="3516612"/>
                    <a:pt x="3036940" y="3378954"/>
                    <a:pt x="3165527" y="3155603"/>
                  </a:cubicBezTo>
                  <a:lnTo>
                    <a:pt x="3762137" y="2119315"/>
                  </a:lnTo>
                  <a:cubicBezTo>
                    <a:pt x="3890798" y="1895837"/>
                    <a:pt x="3890798" y="1620775"/>
                    <a:pt x="3762137" y="1397297"/>
                  </a:cubicBezTo>
                  <a:lnTo>
                    <a:pt x="3165527" y="361009"/>
                  </a:lnTo>
                  <a:cubicBezTo>
                    <a:pt x="3036940" y="137658"/>
                    <a:pt x="2798846" y="0"/>
                    <a:pt x="2541125" y="0"/>
                  </a:cubicBezTo>
                  <a:close/>
                </a:path>
              </a:pathLst>
            </a:custGeom>
            <a:blipFill>
              <a:blip r:embed="rId4"/>
              <a:stretch>
                <a:fillRect l="-18969" r="-18969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4676" y="2536195"/>
            <a:ext cx="19696672" cy="8241997"/>
            <a:chOff x="0" y="0"/>
            <a:chExt cx="26262229" cy="10989329"/>
          </a:xfrm>
        </p:grpSpPr>
        <p:sp>
          <p:nvSpPr>
            <p:cNvPr id="3" name="Freeform 3"/>
            <p:cNvSpPr/>
            <p:nvPr/>
          </p:nvSpPr>
          <p:spPr>
            <a:xfrm flipH="1">
              <a:off x="15291216" y="0"/>
              <a:ext cx="10971013" cy="10989329"/>
            </a:xfrm>
            <a:custGeom>
              <a:avLst/>
              <a:gdLst/>
              <a:ahLst/>
              <a:cxnLst/>
              <a:rect l="l" t="t" r="r" b="b"/>
              <a:pathLst>
                <a:path w="10971013" h="10989329">
                  <a:moveTo>
                    <a:pt x="10971013" y="0"/>
                  </a:moveTo>
                  <a:lnTo>
                    <a:pt x="0" y="0"/>
                  </a:lnTo>
                  <a:lnTo>
                    <a:pt x="0" y="10989329"/>
                  </a:lnTo>
                  <a:lnTo>
                    <a:pt x="10971013" y="10989329"/>
                  </a:lnTo>
                  <a:lnTo>
                    <a:pt x="10971013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971013" cy="10989329"/>
            </a:xfrm>
            <a:custGeom>
              <a:avLst/>
              <a:gdLst/>
              <a:ahLst/>
              <a:cxnLst/>
              <a:rect l="l" t="t" r="r" b="b"/>
              <a:pathLst>
                <a:path w="10971013" h="10989329">
                  <a:moveTo>
                    <a:pt x="0" y="0"/>
                  </a:moveTo>
                  <a:lnTo>
                    <a:pt x="10971013" y="0"/>
                  </a:lnTo>
                  <a:lnTo>
                    <a:pt x="10971013" y="10989329"/>
                  </a:lnTo>
                  <a:lnTo>
                    <a:pt x="0" y="10989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003659" y="-1282922"/>
            <a:ext cx="8703725" cy="5108175"/>
            <a:chOff x="0" y="0"/>
            <a:chExt cx="1065344" cy="625245"/>
          </a:xfrm>
        </p:grpSpPr>
        <p:sp>
          <p:nvSpPr>
            <p:cNvPr id="7" name="Freeform 7"/>
            <p:cNvSpPr/>
            <p:nvPr/>
          </p:nvSpPr>
          <p:spPr>
            <a:xfrm>
              <a:off x="10829" y="0"/>
              <a:ext cx="1043686" cy="625245"/>
            </a:xfrm>
            <a:custGeom>
              <a:avLst/>
              <a:gdLst/>
              <a:ahLst/>
              <a:cxnLst/>
              <a:rect l="l" t="t" r="r" b="b"/>
              <a:pathLst>
                <a:path w="1043686" h="625245">
                  <a:moveTo>
                    <a:pt x="1026884" y="355133"/>
                  </a:moveTo>
                  <a:lnTo>
                    <a:pt x="878946" y="582735"/>
                  </a:lnTo>
                  <a:cubicBezTo>
                    <a:pt x="861713" y="609249"/>
                    <a:pt x="832236" y="625245"/>
                    <a:pt x="800614" y="625245"/>
                  </a:cubicBezTo>
                  <a:lnTo>
                    <a:pt x="243072" y="625245"/>
                  </a:lnTo>
                  <a:cubicBezTo>
                    <a:pt x="211450" y="625245"/>
                    <a:pt x="181974" y="609249"/>
                    <a:pt x="164740" y="582735"/>
                  </a:cubicBezTo>
                  <a:lnTo>
                    <a:pt x="16802" y="355133"/>
                  </a:lnTo>
                  <a:cubicBezTo>
                    <a:pt x="0" y="329283"/>
                    <a:pt x="0" y="295962"/>
                    <a:pt x="16802" y="270112"/>
                  </a:cubicBezTo>
                  <a:lnTo>
                    <a:pt x="164740" y="42510"/>
                  </a:lnTo>
                  <a:cubicBezTo>
                    <a:pt x="181974" y="15997"/>
                    <a:pt x="211450" y="0"/>
                    <a:pt x="243072" y="0"/>
                  </a:cubicBezTo>
                  <a:lnTo>
                    <a:pt x="800614" y="0"/>
                  </a:lnTo>
                  <a:cubicBezTo>
                    <a:pt x="832236" y="0"/>
                    <a:pt x="861713" y="15997"/>
                    <a:pt x="878946" y="42510"/>
                  </a:cubicBezTo>
                  <a:lnTo>
                    <a:pt x="1026884" y="270112"/>
                  </a:lnTo>
                  <a:cubicBezTo>
                    <a:pt x="1043686" y="295962"/>
                    <a:pt x="1043686" y="329283"/>
                    <a:pt x="1026884" y="355133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836744" cy="663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419385" y="-1282922"/>
            <a:ext cx="8703725" cy="5108175"/>
            <a:chOff x="0" y="0"/>
            <a:chExt cx="1065344" cy="625245"/>
          </a:xfrm>
        </p:grpSpPr>
        <p:sp>
          <p:nvSpPr>
            <p:cNvPr id="10" name="Freeform 10"/>
            <p:cNvSpPr/>
            <p:nvPr/>
          </p:nvSpPr>
          <p:spPr>
            <a:xfrm>
              <a:off x="10829" y="0"/>
              <a:ext cx="1043686" cy="625245"/>
            </a:xfrm>
            <a:custGeom>
              <a:avLst/>
              <a:gdLst/>
              <a:ahLst/>
              <a:cxnLst/>
              <a:rect l="l" t="t" r="r" b="b"/>
              <a:pathLst>
                <a:path w="1043686" h="625245">
                  <a:moveTo>
                    <a:pt x="1026884" y="355133"/>
                  </a:moveTo>
                  <a:lnTo>
                    <a:pt x="878946" y="582735"/>
                  </a:lnTo>
                  <a:cubicBezTo>
                    <a:pt x="861713" y="609249"/>
                    <a:pt x="832236" y="625245"/>
                    <a:pt x="800614" y="625245"/>
                  </a:cubicBezTo>
                  <a:lnTo>
                    <a:pt x="243072" y="625245"/>
                  </a:lnTo>
                  <a:cubicBezTo>
                    <a:pt x="211450" y="625245"/>
                    <a:pt x="181974" y="609249"/>
                    <a:pt x="164740" y="582735"/>
                  </a:cubicBezTo>
                  <a:lnTo>
                    <a:pt x="16802" y="355133"/>
                  </a:lnTo>
                  <a:cubicBezTo>
                    <a:pt x="0" y="329283"/>
                    <a:pt x="0" y="295962"/>
                    <a:pt x="16802" y="270112"/>
                  </a:cubicBezTo>
                  <a:lnTo>
                    <a:pt x="164740" y="42510"/>
                  </a:lnTo>
                  <a:cubicBezTo>
                    <a:pt x="181974" y="15997"/>
                    <a:pt x="211450" y="0"/>
                    <a:pt x="243072" y="0"/>
                  </a:cubicBezTo>
                  <a:lnTo>
                    <a:pt x="800614" y="0"/>
                  </a:lnTo>
                  <a:cubicBezTo>
                    <a:pt x="832236" y="0"/>
                    <a:pt x="861713" y="15997"/>
                    <a:pt x="878946" y="42510"/>
                  </a:cubicBezTo>
                  <a:lnTo>
                    <a:pt x="1026884" y="270112"/>
                  </a:lnTo>
                  <a:cubicBezTo>
                    <a:pt x="1043686" y="295962"/>
                    <a:pt x="1043686" y="329283"/>
                    <a:pt x="1026884" y="355133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836744" cy="663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11866" y="-169352"/>
            <a:ext cx="2788193" cy="239610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15463" y="0"/>
              <a:ext cx="781875" cy="698500"/>
            </a:xfrm>
            <a:custGeom>
              <a:avLst/>
              <a:gdLst/>
              <a:ahLst/>
              <a:cxnLst/>
              <a:rect l="l" t="t" r="r" b="b"/>
              <a:pathLst>
                <a:path w="781875" h="698500">
                  <a:moveTo>
                    <a:pt x="756842" y="418851"/>
                  </a:moveTo>
                  <a:lnTo>
                    <a:pt x="634632" y="628899"/>
                  </a:lnTo>
                  <a:cubicBezTo>
                    <a:pt x="609561" y="671991"/>
                    <a:pt x="563467" y="698500"/>
                    <a:pt x="513613" y="698500"/>
                  </a:cubicBezTo>
                  <a:lnTo>
                    <a:pt x="268261" y="698500"/>
                  </a:lnTo>
                  <a:cubicBezTo>
                    <a:pt x="218407" y="698500"/>
                    <a:pt x="172313" y="671991"/>
                    <a:pt x="147242" y="628899"/>
                  </a:cubicBezTo>
                  <a:lnTo>
                    <a:pt x="25032" y="418851"/>
                  </a:lnTo>
                  <a:cubicBezTo>
                    <a:pt x="0" y="375826"/>
                    <a:pt x="0" y="322674"/>
                    <a:pt x="25032" y="279649"/>
                  </a:cubicBezTo>
                  <a:lnTo>
                    <a:pt x="147242" y="69601"/>
                  </a:lnTo>
                  <a:cubicBezTo>
                    <a:pt x="172313" y="26509"/>
                    <a:pt x="218407" y="0"/>
                    <a:pt x="268261" y="0"/>
                  </a:cubicBezTo>
                  <a:lnTo>
                    <a:pt x="513613" y="0"/>
                  </a:lnTo>
                  <a:cubicBezTo>
                    <a:pt x="563467" y="0"/>
                    <a:pt x="609561" y="26509"/>
                    <a:pt x="634632" y="69601"/>
                  </a:cubicBezTo>
                  <a:lnTo>
                    <a:pt x="756842" y="279649"/>
                  </a:lnTo>
                  <a:cubicBezTo>
                    <a:pt x="781874" y="322674"/>
                    <a:pt x="781874" y="375826"/>
                    <a:pt x="756842" y="41885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87941" y="-169352"/>
            <a:ext cx="2788193" cy="2396103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15463" y="0"/>
              <a:ext cx="781875" cy="698500"/>
            </a:xfrm>
            <a:custGeom>
              <a:avLst/>
              <a:gdLst/>
              <a:ahLst/>
              <a:cxnLst/>
              <a:rect l="l" t="t" r="r" b="b"/>
              <a:pathLst>
                <a:path w="781875" h="698500">
                  <a:moveTo>
                    <a:pt x="756842" y="418851"/>
                  </a:moveTo>
                  <a:lnTo>
                    <a:pt x="634632" y="628899"/>
                  </a:lnTo>
                  <a:cubicBezTo>
                    <a:pt x="609561" y="671991"/>
                    <a:pt x="563467" y="698500"/>
                    <a:pt x="513613" y="698500"/>
                  </a:cubicBezTo>
                  <a:lnTo>
                    <a:pt x="268261" y="698500"/>
                  </a:lnTo>
                  <a:cubicBezTo>
                    <a:pt x="218407" y="698500"/>
                    <a:pt x="172313" y="671991"/>
                    <a:pt x="147242" y="628899"/>
                  </a:cubicBezTo>
                  <a:lnTo>
                    <a:pt x="25032" y="418851"/>
                  </a:lnTo>
                  <a:cubicBezTo>
                    <a:pt x="0" y="375826"/>
                    <a:pt x="0" y="322674"/>
                    <a:pt x="25032" y="279649"/>
                  </a:cubicBezTo>
                  <a:lnTo>
                    <a:pt x="147242" y="69601"/>
                  </a:lnTo>
                  <a:cubicBezTo>
                    <a:pt x="172313" y="26509"/>
                    <a:pt x="218407" y="0"/>
                    <a:pt x="268261" y="0"/>
                  </a:cubicBezTo>
                  <a:lnTo>
                    <a:pt x="513613" y="0"/>
                  </a:lnTo>
                  <a:cubicBezTo>
                    <a:pt x="563467" y="0"/>
                    <a:pt x="609561" y="26509"/>
                    <a:pt x="634632" y="69601"/>
                  </a:cubicBezTo>
                  <a:lnTo>
                    <a:pt x="756842" y="279649"/>
                  </a:lnTo>
                  <a:cubicBezTo>
                    <a:pt x="781874" y="322674"/>
                    <a:pt x="781874" y="375826"/>
                    <a:pt x="756842" y="41885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038000" y="3191334"/>
            <a:ext cx="8212001" cy="751140"/>
            <a:chOff x="0" y="0"/>
            <a:chExt cx="5755814" cy="526476"/>
          </a:xfrm>
        </p:grpSpPr>
        <p:sp>
          <p:nvSpPr>
            <p:cNvPr id="19" name="Freeform 19"/>
            <p:cNvSpPr/>
            <p:nvPr/>
          </p:nvSpPr>
          <p:spPr>
            <a:xfrm>
              <a:off x="2130" y="0"/>
              <a:ext cx="5751553" cy="526476"/>
            </a:xfrm>
            <a:custGeom>
              <a:avLst/>
              <a:gdLst/>
              <a:ahLst/>
              <a:cxnLst/>
              <a:rect l="l" t="t" r="r" b="b"/>
              <a:pathLst>
                <a:path w="5751553" h="526476">
                  <a:moveTo>
                    <a:pt x="5748499" y="269954"/>
                  </a:moveTo>
                  <a:lnTo>
                    <a:pt x="5555668" y="519759"/>
                  </a:lnTo>
                  <a:cubicBezTo>
                    <a:pt x="5552399" y="523995"/>
                    <a:pt x="5547350" y="526476"/>
                    <a:pt x="5541999" y="526476"/>
                  </a:cubicBezTo>
                  <a:lnTo>
                    <a:pt x="209555" y="526476"/>
                  </a:lnTo>
                  <a:cubicBezTo>
                    <a:pt x="204204" y="526476"/>
                    <a:pt x="199155" y="523995"/>
                    <a:pt x="195885" y="519759"/>
                  </a:cubicBezTo>
                  <a:lnTo>
                    <a:pt x="3055" y="269954"/>
                  </a:lnTo>
                  <a:cubicBezTo>
                    <a:pt x="0" y="265998"/>
                    <a:pt x="0" y="260478"/>
                    <a:pt x="3055" y="256521"/>
                  </a:cubicBezTo>
                  <a:lnTo>
                    <a:pt x="195885" y="6717"/>
                  </a:lnTo>
                  <a:cubicBezTo>
                    <a:pt x="199155" y="2481"/>
                    <a:pt x="204204" y="0"/>
                    <a:pt x="209555" y="0"/>
                  </a:cubicBezTo>
                  <a:lnTo>
                    <a:pt x="5541999" y="0"/>
                  </a:lnTo>
                  <a:cubicBezTo>
                    <a:pt x="5547350" y="0"/>
                    <a:pt x="5552399" y="2481"/>
                    <a:pt x="5555668" y="6717"/>
                  </a:cubicBezTo>
                  <a:lnTo>
                    <a:pt x="5748499" y="256521"/>
                  </a:lnTo>
                  <a:cubicBezTo>
                    <a:pt x="5751554" y="260478"/>
                    <a:pt x="5751554" y="265998"/>
                    <a:pt x="5748499" y="269954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114300" y="-38100"/>
              <a:ext cx="5527214" cy="56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87871" y="5783207"/>
            <a:ext cx="5244788" cy="4994984"/>
            <a:chOff x="0" y="0"/>
            <a:chExt cx="744688" cy="7092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44688" cy="709220"/>
            </a:xfrm>
            <a:custGeom>
              <a:avLst/>
              <a:gdLst/>
              <a:ahLst/>
              <a:cxnLst/>
              <a:rect l="l" t="t" r="r" b="b"/>
              <a:pathLst>
                <a:path w="744688" h="709220">
                  <a:moveTo>
                    <a:pt x="38379" y="0"/>
                  </a:moveTo>
                  <a:lnTo>
                    <a:pt x="706309" y="0"/>
                  </a:lnTo>
                  <a:cubicBezTo>
                    <a:pt x="716488" y="0"/>
                    <a:pt x="726250" y="4043"/>
                    <a:pt x="733447" y="11241"/>
                  </a:cubicBezTo>
                  <a:cubicBezTo>
                    <a:pt x="740645" y="18438"/>
                    <a:pt x="744688" y="28200"/>
                    <a:pt x="744688" y="38379"/>
                  </a:cubicBezTo>
                  <a:lnTo>
                    <a:pt x="744688" y="670840"/>
                  </a:lnTo>
                  <a:cubicBezTo>
                    <a:pt x="744688" y="681019"/>
                    <a:pt x="740645" y="690781"/>
                    <a:pt x="733447" y="697979"/>
                  </a:cubicBezTo>
                  <a:cubicBezTo>
                    <a:pt x="726250" y="705176"/>
                    <a:pt x="716488" y="709220"/>
                    <a:pt x="706309" y="709220"/>
                  </a:cubicBezTo>
                  <a:lnTo>
                    <a:pt x="38379" y="709220"/>
                  </a:lnTo>
                  <a:cubicBezTo>
                    <a:pt x="28200" y="709220"/>
                    <a:pt x="18438" y="705176"/>
                    <a:pt x="11241" y="697979"/>
                  </a:cubicBezTo>
                  <a:cubicBezTo>
                    <a:pt x="4043" y="690781"/>
                    <a:pt x="0" y="681019"/>
                    <a:pt x="0" y="670840"/>
                  </a:cubicBezTo>
                  <a:lnTo>
                    <a:pt x="0" y="38379"/>
                  </a:lnTo>
                  <a:cubicBezTo>
                    <a:pt x="0" y="28200"/>
                    <a:pt x="4043" y="18438"/>
                    <a:pt x="11241" y="11241"/>
                  </a:cubicBezTo>
                  <a:cubicBezTo>
                    <a:pt x="18438" y="4043"/>
                    <a:pt x="28200" y="0"/>
                    <a:pt x="383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44688" cy="747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22049" y="5783207"/>
            <a:ext cx="5244788" cy="4994984"/>
            <a:chOff x="0" y="0"/>
            <a:chExt cx="744688" cy="7092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44688" cy="709220"/>
            </a:xfrm>
            <a:custGeom>
              <a:avLst/>
              <a:gdLst/>
              <a:ahLst/>
              <a:cxnLst/>
              <a:rect l="l" t="t" r="r" b="b"/>
              <a:pathLst>
                <a:path w="744688" h="709220">
                  <a:moveTo>
                    <a:pt x="38379" y="0"/>
                  </a:moveTo>
                  <a:lnTo>
                    <a:pt x="706309" y="0"/>
                  </a:lnTo>
                  <a:cubicBezTo>
                    <a:pt x="716488" y="0"/>
                    <a:pt x="726250" y="4043"/>
                    <a:pt x="733447" y="11241"/>
                  </a:cubicBezTo>
                  <a:cubicBezTo>
                    <a:pt x="740645" y="18438"/>
                    <a:pt x="744688" y="28200"/>
                    <a:pt x="744688" y="38379"/>
                  </a:cubicBezTo>
                  <a:lnTo>
                    <a:pt x="744688" y="670840"/>
                  </a:lnTo>
                  <a:cubicBezTo>
                    <a:pt x="744688" y="681019"/>
                    <a:pt x="740645" y="690781"/>
                    <a:pt x="733447" y="697979"/>
                  </a:cubicBezTo>
                  <a:cubicBezTo>
                    <a:pt x="726250" y="705176"/>
                    <a:pt x="716488" y="709220"/>
                    <a:pt x="706309" y="709220"/>
                  </a:cubicBezTo>
                  <a:lnTo>
                    <a:pt x="38379" y="709220"/>
                  </a:lnTo>
                  <a:cubicBezTo>
                    <a:pt x="28200" y="709220"/>
                    <a:pt x="18438" y="705176"/>
                    <a:pt x="11241" y="697979"/>
                  </a:cubicBezTo>
                  <a:cubicBezTo>
                    <a:pt x="4043" y="690781"/>
                    <a:pt x="0" y="681019"/>
                    <a:pt x="0" y="670840"/>
                  </a:cubicBezTo>
                  <a:lnTo>
                    <a:pt x="0" y="38379"/>
                  </a:lnTo>
                  <a:cubicBezTo>
                    <a:pt x="0" y="28200"/>
                    <a:pt x="4043" y="18438"/>
                    <a:pt x="11241" y="11241"/>
                  </a:cubicBezTo>
                  <a:cubicBezTo>
                    <a:pt x="18438" y="4043"/>
                    <a:pt x="28200" y="0"/>
                    <a:pt x="383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744688" cy="747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55341" y="5783207"/>
            <a:ext cx="5244788" cy="4994984"/>
            <a:chOff x="0" y="0"/>
            <a:chExt cx="744688" cy="7092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44688" cy="709220"/>
            </a:xfrm>
            <a:custGeom>
              <a:avLst/>
              <a:gdLst/>
              <a:ahLst/>
              <a:cxnLst/>
              <a:rect l="l" t="t" r="r" b="b"/>
              <a:pathLst>
                <a:path w="744688" h="709220">
                  <a:moveTo>
                    <a:pt x="38379" y="0"/>
                  </a:moveTo>
                  <a:lnTo>
                    <a:pt x="706309" y="0"/>
                  </a:lnTo>
                  <a:cubicBezTo>
                    <a:pt x="716488" y="0"/>
                    <a:pt x="726250" y="4043"/>
                    <a:pt x="733447" y="11241"/>
                  </a:cubicBezTo>
                  <a:cubicBezTo>
                    <a:pt x="740645" y="18438"/>
                    <a:pt x="744688" y="28200"/>
                    <a:pt x="744688" y="38379"/>
                  </a:cubicBezTo>
                  <a:lnTo>
                    <a:pt x="744688" y="670840"/>
                  </a:lnTo>
                  <a:cubicBezTo>
                    <a:pt x="744688" y="681019"/>
                    <a:pt x="740645" y="690781"/>
                    <a:pt x="733447" y="697979"/>
                  </a:cubicBezTo>
                  <a:cubicBezTo>
                    <a:pt x="726250" y="705176"/>
                    <a:pt x="716488" y="709220"/>
                    <a:pt x="706309" y="709220"/>
                  </a:cubicBezTo>
                  <a:lnTo>
                    <a:pt x="38379" y="709220"/>
                  </a:lnTo>
                  <a:cubicBezTo>
                    <a:pt x="28200" y="709220"/>
                    <a:pt x="18438" y="705176"/>
                    <a:pt x="11241" y="697979"/>
                  </a:cubicBezTo>
                  <a:cubicBezTo>
                    <a:pt x="4043" y="690781"/>
                    <a:pt x="0" y="681019"/>
                    <a:pt x="0" y="670840"/>
                  </a:cubicBezTo>
                  <a:lnTo>
                    <a:pt x="0" y="38379"/>
                  </a:lnTo>
                  <a:cubicBezTo>
                    <a:pt x="0" y="28200"/>
                    <a:pt x="4043" y="18438"/>
                    <a:pt x="11241" y="11241"/>
                  </a:cubicBezTo>
                  <a:cubicBezTo>
                    <a:pt x="18438" y="4043"/>
                    <a:pt x="28200" y="0"/>
                    <a:pt x="383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744688" cy="747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851257" y="5216872"/>
            <a:ext cx="1318017" cy="1132671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9024" y="0"/>
              <a:ext cx="794753" cy="698500"/>
            </a:xfrm>
            <a:custGeom>
              <a:avLst/>
              <a:gdLst/>
              <a:ahLst/>
              <a:cxnLst/>
              <a:rect l="l" t="t" r="r" b="b"/>
              <a:pathLst>
                <a:path w="794753" h="698500">
                  <a:moveTo>
                    <a:pt x="780144" y="389867"/>
                  </a:moveTo>
                  <a:lnTo>
                    <a:pt x="624208" y="657883"/>
                  </a:lnTo>
                  <a:cubicBezTo>
                    <a:pt x="609577" y="683030"/>
                    <a:pt x="582678" y="698500"/>
                    <a:pt x="553585" y="698500"/>
                  </a:cubicBezTo>
                  <a:lnTo>
                    <a:pt x="241167" y="698500"/>
                  </a:lnTo>
                  <a:cubicBezTo>
                    <a:pt x="212074" y="698500"/>
                    <a:pt x="185175" y="683030"/>
                    <a:pt x="170544" y="657883"/>
                  </a:cubicBezTo>
                  <a:lnTo>
                    <a:pt x="14608" y="389867"/>
                  </a:lnTo>
                  <a:cubicBezTo>
                    <a:pt x="0" y="364759"/>
                    <a:pt x="0" y="333741"/>
                    <a:pt x="14608" y="308633"/>
                  </a:cubicBezTo>
                  <a:lnTo>
                    <a:pt x="170544" y="40617"/>
                  </a:lnTo>
                  <a:cubicBezTo>
                    <a:pt x="185175" y="15470"/>
                    <a:pt x="212074" y="0"/>
                    <a:pt x="241167" y="0"/>
                  </a:cubicBezTo>
                  <a:lnTo>
                    <a:pt x="553585" y="0"/>
                  </a:lnTo>
                  <a:cubicBezTo>
                    <a:pt x="582678" y="0"/>
                    <a:pt x="609577" y="15470"/>
                    <a:pt x="624208" y="40617"/>
                  </a:cubicBezTo>
                  <a:lnTo>
                    <a:pt x="780144" y="308633"/>
                  </a:lnTo>
                  <a:cubicBezTo>
                    <a:pt x="794752" y="333741"/>
                    <a:pt x="794752" y="364759"/>
                    <a:pt x="780144" y="389867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3177952" y="5477847"/>
            <a:ext cx="664626" cy="664626"/>
          </a:xfrm>
          <a:custGeom>
            <a:avLst/>
            <a:gdLst/>
            <a:ahLst/>
            <a:cxnLst/>
            <a:rect l="l" t="t" r="r" b="b"/>
            <a:pathLst>
              <a:path w="664626" h="664626">
                <a:moveTo>
                  <a:pt x="0" y="0"/>
                </a:moveTo>
                <a:lnTo>
                  <a:pt x="664626" y="0"/>
                </a:lnTo>
                <a:lnTo>
                  <a:pt x="664626" y="664626"/>
                </a:lnTo>
                <a:lnTo>
                  <a:pt x="0" y="664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8484991" y="5243824"/>
            <a:ext cx="1318017" cy="1132671"/>
            <a:chOff x="0" y="0"/>
            <a:chExt cx="812800" cy="698500"/>
          </a:xfrm>
        </p:grpSpPr>
        <p:sp>
          <p:nvSpPr>
            <p:cNvPr id="36" name="Freeform 36"/>
            <p:cNvSpPr/>
            <p:nvPr/>
          </p:nvSpPr>
          <p:spPr>
            <a:xfrm>
              <a:off x="9024" y="0"/>
              <a:ext cx="794753" cy="698500"/>
            </a:xfrm>
            <a:custGeom>
              <a:avLst/>
              <a:gdLst/>
              <a:ahLst/>
              <a:cxnLst/>
              <a:rect l="l" t="t" r="r" b="b"/>
              <a:pathLst>
                <a:path w="794753" h="698500">
                  <a:moveTo>
                    <a:pt x="780144" y="389867"/>
                  </a:moveTo>
                  <a:lnTo>
                    <a:pt x="624208" y="657883"/>
                  </a:lnTo>
                  <a:cubicBezTo>
                    <a:pt x="609577" y="683030"/>
                    <a:pt x="582678" y="698500"/>
                    <a:pt x="553585" y="698500"/>
                  </a:cubicBezTo>
                  <a:lnTo>
                    <a:pt x="241167" y="698500"/>
                  </a:lnTo>
                  <a:cubicBezTo>
                    <a:pt x="212074" y="698500"/>
                    <a:pt x="185175" y="683030"/>
                    <a:pt x="170544" y="657883"/>
                  </a:cubicBezTo>
                  <a:lnTo>
                    <a:pt x="14608" y="389867"/>
                  </a:lnTo>
                  <a:cubicBezTo>
                    <a:pt x="0" y="364759"/>
                    <a:pt x="0" y="333741"/>
                    <a:pt x="14608" y="308633"/>
                  </a:cubicBezTo>
                  <a:lnTo>
                    <a:pt x="170544" y="40617"/>
                  </a:lnTo>
                  <a:cubicBezTo>
                    <a:pt x="185175" y="15470"/>
                    <a:pt x="212074" y="0"/>
                    <a:pt x="241167" y="0"/>
                  </a:cubicBezTo>
                  <a:lnTo>
                    <a:pt x="553585" y="0"/>
                  </a:lnTo>
                  <a:cubicBezTo>
                    <a:pt x="582678" y="0"/>
                    <a:pt x="609577" y="15470"/>
                    <a:pt x="624208" y="40617"/>
                  </a:cubicBezTo>
                  <a:lnTo>
                    <a:pt x="780144" y="308633"/>
                  </a:lnTo>
                  <a:cubicBezTo>
                    <a:pt x="794752" y="333741"/>
                    <a:pt x="794752" y="364759"/>
                    <a:pt x="780144" y="389867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8811687" y="5504799"/>
            <a:ext cx="664626" cy="664626"/>
          </a:xfrm>
          <a:custGeom>
            <a:avLst/>
            <a:gdLst/>
            <a:ahLst/>
            <a:cxnLst/>
            <a:rect l="l" t="t" r="r" b="b"/>
            <a:pathLst>
              <a:path w="664626" h="664626">
                <a:moveTo>
                  <a:pt x="0" y="0"/>
                </a:moveTo>
                <a:lnTo>
                  <a:pt x="664626" y="0"/>
                </a:lnTo>
                <a:lnTo>
                  <a:pt x="664626" y="664627"/>
                </a:lnTo>
                <a:lnTo>
                  <a:pt x="0" y="664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4118726" y="5270777"/>
            <a:ext cx="1318017" cy="1132671"/>
            <a:chOff x="0" y="0"/>
            <a:chExt cx="812800" cy="698500"/>
          </a:xfrm>
        </p:grpSpPr>
        <p:sp>
          <p:nvSpPr>
            <p:cNvPr id="40" name="Freeform 40"/>
            <p:cNvSpPr/>
            <p:nvPr/>
          </p:nvSpPr>
          <p:spPr>
            <a:xfrm>
              <a:off x="9024" y="0"/>
              <a:ext cx="794753" cy="698500"/>
            </a:xfrm>
            <a:custGeom>
              <a:avLst/>
              <a:gdLst/>
              <a:ahLst/>
              <a:cxnLst/>
              <a:rect l="l" t="t" r="r" b="b"/>
              <a:pathLst>
                <a:path w="794753" h="698500">
                  <a:moveTo>
                    <a:pt x="780144" y="389867"/>
                  </a:moveTo>
                  <a:lnTo>
                    <a:pt x="624208" y="657883"/>
                  </a:lnTo>
                  <a:cubicBezTo>
                    <a:pt x="609577" y="683030"/>
                    <a:pt x="582678" y="698500"/>
                    <a:pt x="553585" y="698500"/>
                  </a:cubicBezTo>
                  <a:lnTo>
                    <a:pt x="241167" y="698500"/>
                  </a:lnTo>
                  <a:cubicBezTo>
                    <a:pt x="212074" y="698500"/>
                    <a:pt x="185175" y="683030"/>
                    <a:pt x="170544" y="657883"/>
                  </a:cubicBezTo>
                  <a:lnTo>
                    <a:pt x="14608" y="389867"/>
                  </a:lnTo>
                  <a:cubicBezTo>
                    <a:pt x="0" y="364759"/>
                    <a:pt x="0" y="333741"/>
                    <a:pt x="14608" y="308633"/>
                  </a:cubicBezTo>
                  <a:lnTo>
                    <a:pt x="170544" y="40617"/>
                  </a:lnTo>
                  <a:cubicBezTo>
                    <a:pt x="185175" y="15470"/>
                    <a:pt x="212074" y="0"/>
                    <a:pt x="241167" y="0"/>
                  </a:cubicBezTo>
                  <a:lnTo>
                    <a:pt x="553585" y="0"/>
                  </a:lnTo>
                  <a:cubicBezTo>
                    <a:pt x="582678" y="0"/>
                    <a:pt x="609577" y="15470"/>
                    <a:pt x="624208" y="40617"/>
                  </a:cubicBezTo>
                  <a:lnTo>
                    <a:pt x="780144" y="308633"/>
                  </a:lnTo>
                  <a:cubicBezTo>
                    <a:pt x="794752" y="333741"/>
                    <a:pt x="794752" y="364759"/>
                    <a:pt x="780144" y="389867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4445422" y="5531752"/>
            <a:ext cx="664626" cy="664626"/>
          </a:xfrm>
          <a:custGeom>
            <a:avLst/>
            <a:gdLst/>
            <a:ahLst/>
            <a:cxnLst/>
            <a:rect l="l" t="t" r="r" b="b"/>
            <a:pathLst>
              <a:path w="664626" h="664626">
                <a:moveTo>
                  <a:pt x="0" y="0"/>
                </a:moveTo>
                <a:lnTo>
                  <a:pt x="664626" y="0"/>
                </a:lnTo>
                <a:lnTo>
                  <a:pt x="664626" y="664627"/>
                </a:lnTo>
                <a:lnTo>
                  <a:pt x="0" y="664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4182679" y="1424444"/>
            <a:ext cx="927369" cy="423112"/>
          </a:xfrm>
          <a:custGeom>
            <a:avLst/>
            <a:gdLst/>
            <a:ahLst/>
            <a:cxnLst/>
            <a:rect l="l" t="t" r="r" b="b"/>
            <a:pathLst>
              <a:path w="927369" h="423112">
                <a:moveTo>
                  <a:pt x="0" y="0"/>
                </a:moveTo>
                <a:lnTo>
                  <a:pt x="927369" y="0"/>
                </a:lnTo>
                <a:lnTo>
                  <a:pt x="927369" y="423112"/>
                </a:lnTo>
                <a:lnTo>
                  <a:pt x="0" y="423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3177952" y="1424444"/>
            <a:ext cx="927369" cy="423112"/>
          </a:xfrm>
          <a:custGeom>
            <a:avLst/>
            <a:gdLst/>
            <a:ahLst/>
            <a:cxnLst/>
            <a:rect l="l" t="t" r="r" b="b"/>
            <a:pathLst>
              <a:path w="927369" h="423112">
                <a:moveTo>
                  <a:pt x="0" y="0"/>
                </a:moveTo>
                <a:lnTo>
                  <a:pt x="927369" y="0"/>
                </a:lnTo>
                <a:lnTo>
                  <a:pt x="927369" y="423112"/>
                </a:lnTo>
                <a:lnTo>
                  <a:pt x="0" y="423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674517-C348-79BD-4F21-D20E06DD9138}"/>
              </a:ext>
            </a:extLst>
          </p:cNvPr>
          <p:cNvSpPr txBox="1"/>
          <p:nvPr/>
        </p:nvSpPr>
        <p:spPr>
          <a:xfrm>
            <a:off x="1447800" y="6693317"/>
            <a:ext cx="408159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600" dirty="0">
              <a:solidFill>
                <a:schemeClr val="bg1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C091C9-0374-0C5C-0F1F-7C566F01A587}"/>
              </a:ext>
            </a:extLst>
          </p:cNvPr>
          <p:cNvSpPr txBox="1"/>
          <p:nvPr/>
        </p:nvSpPr>
        <p:spPr>
          <a:xfrm>
            <a:off x="6972862" y="6742676"/>
            <a:ext cx="408159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600" dirty="0">
              <a:solidFill>
                <a:schemeClr val="bg1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9AA50B-568B-16EA-31B3-FA77A22DB800}"/>
              </a:ext>
            </a:extLst>
          </p:cNvPr>
          <p:cNvSpPr txBox="1"/>
          <p:nvPr/>
        </p:nvSpPr>
        <p:spPr>
          <a:xfrm>
            <a:off x="12567015" y="6742675"/>
            <a:ext cx="408159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sz="16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sz="16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که لازم است و برای شرایط فعلی تکنولوژی مورد نیاز</a:t>
            </a:r>
            <a:endParaRPr lang="en-US" sz="1600" dirty="0">
              <a:solidFill>
                <a:schemeClr val="bg1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FD70E3-29A1-C6A4-4921-B25E7D932DF7}"/>
              </a:ext>
            </a:extLst>
          </p:cNvPr>
          <p:cNvSpPr txBox="1"/>
          <p:nvPr/>
        </p:nvSpPr>
        <p:spPr>
          <a:xfrm>
            <a:off x="6481506" y="1649567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5050DD-250B-12A8-E722-F1871717C5A6}"/>
              </a:ext>
            </a:extLst>
          </p:cNvPr>
          <p:cNvSpPr txBox="1"/>
          <p:nvPr/>
        </p:nvSpPr>
        <p:spPr>
          <a:xfrm>
            <a:off x="5132510" y="3276646"/>
            <a:ext cx="790440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0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0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000" dirty="0" err="1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000" dirty="0">
                <a:solidFill>
                  <a:schemeClr val="bg1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</a:t>
            </a:r>
            <a:endParaRPr lang="en-US" sz="2000" dirty="0">
              <a:solidFill>
                <a:schemeClr val="bg1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2025086"/>
            <a:ext cx="7674052" cy="6594889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11042" y="0"/>
              <a:ext cx="790716" cy="698500"/>
            </a:xfrm>
            <a:custGeom>
              <a:avLst/>
              <a:gdLst/>
              <a:ahLst/>
              <a:cxnLst/>
              <a:rect l="l" t="t" r="r" b="b"/>
              <a:pathLst>
                <a:path w="790716" h="698500">
                  <a:moveTo>
                    <a:pt x="772840" y="398954"/>
                  </a:moveTo>
                  <a:lnTo>
                    <a:pt x="627476" y="648796"/>
                  </a:lnTo>
                  <a:cubicBezTo>
                    <a:pt x="609572" y="679569"/>
                    <a:pt x="576656" y="698500"/>
                    <a:pt x="541054" y="698500"/>
                  </a:cubicBezTo>
                  <a:lnTo>
                    <a:pt x="249662" y="698500"/>
                  </a:lnTo>
                  <a:cubicBezTo>
                    <a:pt x="214060" y="698500"/>
                    <a:pt x="181144" y="679569"/>
                    <a:pt x="163240" y="648796"/>
                  </a:cubicBezTo>
                  <a:lnTo>
                    <a:pt x="17876" y="398954"/>
                  </a:lnTo>
                  <a:cubicBezTo>
                    <a:pt x="0" y="368229"/>
                    <a:pt x="0" y="330271"/>
                    <a:pt x="17876" y="299546"/>
                  </a:cubicBezTo>
                  <a:lnTo>
                    <a:pt x="163240" y="49704"/>
                  </a:lnTo>
                  <a:cubicBezTo>
                    <a:pt x="181144" y="18931"/>
                    <a:pt x="214060" y="0"/>
                    <a:pt x="249662" y="0"/>
                  </a:cubicBezTo>
                  <a:lnTo>
                    <a:pt x="541054" y="0"/>
                  </a:lnTo>
                  <a:cubicBezTo>
                    <a:pt x="576656" y="0"/>
                    <a:pt x="609572" y="18931"/>
                    <a:pt x="627476" y="49704"/>
                  </a:cubicBezTo>
                  <a:lnTo>
                    <a:pt x="772840" y="299546"/>
                  </a:lnTo>
                  <a:cubicBezTo>
                    <a:pt x="790716" y="330271"/>
                    <a:pt x="790716" y="368229"/>
                    <a:pt x="772840" y="398954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867247"/>
            <a:ext cx="7674052" cy="659488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1042" y="0"/>
              <a:ext cx="790716" cy="698500"/>
            </a:xfrm>
            <a:custGeom>
              <a:avLst/>
              <a:gdLst/>
              <a:ahLst/>
              <a:cxnLst/>
              <a:rect l="l" t="t" r="r" b="b"/>
              <a:pathLst>
                <a:path w="790716" h="698500">
                  <a:moveTo>
                    <a:pt x="772840" y="398954"/>
                  </a:moveTo>
                  <a:lnTo>
                    <a:pt x="627476" y="648796"/>
                  </a:lnTo>
                  <a:cubicBezTo>
                    <a:pt x="609572" y="679569"/>
                    <a:pt x="576656" y="698500"/>
                    <a:pt x="541054" y="698500"/>
                  </a:cubicBezTo>
                  <a:lnTo>
                    <a:pt x="249662" y="698500"/>
                  </a:lnTo>
                  <a:cubicBezTo>
                    <a:pt x="214060" y="698500"/>
                    <a:pt x="181144" y="679569"/>
                    <a:pt x="163240" y="648796"/>
                  </a:cubicBezTo>
                  <a:lnTo>
                    <a:pt x="17876" y="398954"/>
                  </a:lnTo>
                  <a:cubicBezTo>
                    <a:pt x="0" y="368229"/>
                    <a:pt x="0" y="330271"/>
                    <a:pt x="17876" y="299546"/>
                  </a:cubicBezTo>
                  <a:lnTo>
                    <a:pt x="163240" y="49704"/>
                  </a:lnTo>
                  <a:cubicBezTo>
                    <a:pt x="181144" y="18931"/>
                    <a:pt x="214060" y="0"/>
                    <a:pt x="249662" y="0"/>
                  </a:cubicBezTo>
                  <a:lnTo>
                    <a:pt x="541054" y="0"/>
                  </a:lnTo>
                  <a:cubicBezTo>
                    <a:pt x="576656" y="0"/>
                    <a:pt x="609572" y="18931"/>
                    <a:pt x="627476" y="49704"/>
                  </a:cubicBezTo>
                  <a:lnTo>
                    <a:pt x="772840" y="299546"/>
                  </a:lnTo>
                  <a:cubicBezTo>
                    <a:pt x="790716" y="330271"/>
                    <a:pt x="790716" y="368229"/>
                    <a:pt x="772840" y="398954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5168339" y="1272359"/>
            <a:ext cx="7674052" cy="6594889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42" y="0"/>
              <a:ext cx="790716" cy="698500"/>
            </a:xfrm>
            <a:custGeom>
              <a:avLst/>
              <a:gdLst/>
              <a:ahLst/>
              <a:cxnLst/>
              <a:rect l="l" t="t" r="r" b="b"/>
              <a:pathLst>
                <a:path w="790716" h="698500">
                  <a:moveTo>
                    <a:pt x="772840" y="398954"/>
                  </a:moveTo>
                  <a:lnTo>
                    <a:pt x="627476" y="648796"/>
                  </a:lnTo>
                  <a:cubicBezTo>
                    <a:pt x="609572" y="679569"/>
                    <a:pt x="576656" y="698500"/>
                    <a:pt x="541054" y="698500"/>
                  </a:cubicBezTo>
                  <a:lnTo>
                    <a:pt x="249662" y="698500"/>
                  </a:lnTo>
                  <a:cubicBezTo>
                    <a:pt x="214060" y="698500"/>
                    <a:pt x="181144" y="679569"/>
                    <a:pt x="163240" y="648796"/>
                  </a:cubicBezTo>
                  <a:lnTo>
                    <a:pt x="17876" y="398954"/>
                  </a:lnTo>
                  <a:cubicBezTo>
                    <a:pt x="0" y="368229"/>
                    <a:pt x="0" y="330271"/>
                    <a:pt x="17876" y="299546"/>
                  </a:cubicBezTo>
                  <a:lnTo>
                    <a:pt x="163240" y="49704"/>
                  </a:lnTo>
                  <a:cubicBezTo>
                    <a:pt x="181144" y="18931"/>
                    <a:pt x="214060" y="0"/>
                    <a:pt x="249662" y="0"/>
                  </a:cubicBezTo>
                  <a:lnTo>
                    <a:pt x="541054" y="0"/>
                  </a:lnTo>
                  <a:cubicBezTo>
                    <a:pt x="576656" y="0"/>
                    <a:pt x="609572" y="18931"/>
                    <a:pt x="627476" y="49704"/>
                  </a:cubicBezTo>
                  <a:lnTo>
                    <a:pt x="772840" y="299546"/>
                  </a:lnTo>
                  <a:cubicBezTo>
                    <a:pt x="790716" y="330271"/>
                    <a:pt x="790716" y="368229"/>
                    <a:pt x="772840" y="398954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983085" y="9019379"/>
            <a:ext cx="3765281" cy="701284"/>
          </a:xfrm>
          <a:custGeom>
            <a:avLst/>
            <a:gdLst/>
            <a:ahLst/>
            <a:cxnLst/>
            <a:rect l="l" t="t" r="r" b="b"/>
            <a:pathLst>
              <a:path w="3765281" h="701284">
                <a:moveTo>
                  <a:pt x="0" y="0"/>
                </a:moveTo>
                <a:lnTo>
                  <a:pt x="3765282" y="0"/>
                </a:lnTo>
                <a:lnTo>
                  <a:pt x="3765282" y="701283"/>
                </a:lnTo>
                <a:lnTo>
                  <a:pt x="0" y="701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5772006" y="4477152"/>
            <a:ext cx="819054" cy="703874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9075" y="0"/>
              <a:ext cx="794649" cy="698500"/>
            </a:xfrm>
            <a:custGeom>
              <a:avLst/>
              <a:gdLst/>
              <a:ahLst/>
              <a:cxnLst/>
              <a:rect l="l" t="t" r="r" b="b"/>
              <a:pathLst>
                <a:path w="794649" h="698500">
                  <a:moveTo>
                    <a:pt x="779958" y="390100"/>
                  </a:moveTo>
                  <a:lnTo>
                    <a:pt x="624292" y="657650"/>
                  </a:lnTo>
                  <a:cubicBezTo>
                    <a:pt x="609577" y="682941"/>
                    <a:pt x="582524" y="698500"/>
                    <a:pt x="553264" y="698500"/>
                  </a:cubicBezTo>
                  <a:lnTo>
                    <a:pt x="241386" y="698500"/>
                  </a:lnTo>
                  <a:cubicBezTo>
                    <a:pt x="212126" y="698500"/>
                    <a:pt x="185073" y="682941"/>
                    <a:pt x="170358" y="657650"/>
                  </a:cubicBezTo>
                  <a:lnTo>
                    <a:pt x="14692" y="390100"/>
                  </a:lnTo>
                  <a:cubicBezTo>
                    <a:pt x="0" y="364848"/>
                    <a:pt x="0" y="333652"/>
                    <a:pt x="14692" y="308400"/>
                  </a:cubicBezTo>
                  <a:lnTo>
                    <a:pt x="170358" y="40850"/>
                  </a:lnTo>
                  <a:cubicBezTo>
                    <a:pt x="185073" y="15559"/>
                    <a:pt x="212126" y="0"/>
                    <a:pt x="241386" y="0"/>
                  </a:cubicBezTo>
                  <a:lnTo>
                    <a:pt x="553264" y="0"/>
                  </a:lnTo>
                  <a:cubicBezTo>
                    <a:pt x="582524" y="0"/>
                    <a:pt x="609577" y="15559"/>
                    <a:pt x="624292" y="40850"/>
                  </a:cubicBezTo>
                  <a:lnTo>
                    <a:pt x="779958" y="308400"/>
                  </a:lnTo>
                  <a:cubicBezTo>
                    <a:pt x="794650" y="333652"/>
                    <a:pt x="794650" y="364848"/>
                    <a:pt x="779958" y="39010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72006" y="6854684"/>
            <a:ext cx="819054" cy="703874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9075" y="0"/>
              <a:ext cx="794649" cy="698500"/>
            </a:xfrm>
            <a:custGeom>
              <a:avLst/>
              <a:gdLst/>
              <a:ahLst/>
              <a:cxnLst/>
              <a:rect l="l" t="t" r="r" b="b"/>
              <a:pathLst>
                <a:path w="794649" h="698500">
                  <a:moveTo>
                    <a:pt x="779958" y="390100"/>
                  </a:moveTo>
                  <a:lnTo>
                    <a:pt x="624292" y="657650"/>
                  </a:lnTo>
                  <a:cubicBezTo>
                    <a:pt x="609577" y="682941"/>
                    <a:pt x="582524" y="698500"/>
                    <a:pt x="553264" y="698500"/>
                  </a:cubicBezTo>
                  <a:lnTo>
                    <a:pt x="241386" y="698500"/>
                  </a:lnTo>
                  <a:cubicBezTo>
                    <a:pt x="212126" y="698500"/>
                    <a:pt x="185073" y="682941"/>
                    <a:pt x="170358" y="657650"/>
                  </a:cubicBezTo>
                  <a:lnTo>
                    <a:pt x="14692" y="390100"/>
                  </a:lnTo>
                  <a:cubicBezTo>
                    <a:pt x="0" y="364848"/>
                    <a:pt x="0" y="333652"/>
                    <a:pt x="14692" y="308400"/>
                  </a:cubicBezTo>
                  <a:lnTo>
                    <a:pt x="170358" y="40850"/>
                  </a:lnTo>
                  <a:cubicBezTo>
                    <a:pt x="185073" y="15559"/>
                    <a:pt x="212126" y="0"/>
                    <a:pt x="241386" y="0"/>
                  </a:cubicBezTo>
                  <a:lnTo>
                    <a:pt x="553264" y="0"/>
                  </a:lnTo>
                  <a:cubicBezTo>
                    <a:pt x="582524" y="0"/>
                    <a:pt x="609577" y="15559"/>
                    <a:pt x="624292" y="40850"/>
                  </a:cubicBezTo>
                  <a:lnTo>
                    <a:pt x="779958" y="308400"/>
                  </a:lnTo>
                  <a:cubicBezTo>
                    <a:pt x="794650" y="333652"/>
                    <a:pt x="794650" y="364848"/>
                    <a:pt x="779958" y="390100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8915400" y="3574234"/>
            <a:ext cx="9525000" cy="0"/>
          </a:xfrm>
          <a:prstGeom prst="line">
            <a:avLst/>
          </a:prstGeom>
          <a:ln w="38100" cap="flat">
            <a:gradFill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8212051" y="3369536"/>
            <a:ext cx="476388" cy="409396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18724" y="0"/>
              <a:ext cx="775352" cy="698500"/>
            </a:xfrm>
            <a:custGeom>
              <a:avLst/>
              <a:gdLst/>
              <a:ahLst/>
              <a:cxnLst/>
              <a:rect l="l" t="t" r="r" b="b"/>
              <a:pathLst>
                <a:path w="775352" h="698500">
                  <a:moveTo>
                    <a:pt x="745040" y="433531"/>
                  </a:moveTo>
                  <a:lnTo>
                    <a:pt x="639912" y="614219"/>
                  </a:lnTo>
                  <a:cubicBezTo>
                    <a:pt x="609553" y="666399"/>
                    <a:pt x="553737" y="698500"/>
                    <a:pt x="493368" y="698500"/>
                  </a:cubicBezTo>
                  <a:lnTo>
                    <a:pt x="281984" y="698500"/>
                  </a:lnTo>
                  <a:cubicBezTo>
                    <a:pt x="221615" y="698500"/>
                    <a:pt x="165799" y="666399"/>
                    <a:pt x="135440" y="614219"/>
                  </a:cubicBezTo>
                  <a:lnTo>
                    <a:pt x="30312" y="433531"/>
                  </a:lnTo>
                  <a:cubicBezTo>
                    <a:pt x="0" y="381432"/>
                    <a:pt x="0" y="317068"/>
                    <a:pt x="30312" y="264969"/>
                  </a:cubicBezTo>
                  <a:lnTo>
                    <a:pt x="135440" y="84281"/>
                  </a:lnTo>
                  <a:cubicBezTo>
                    <a:pt x="165799" y="32101"/>
                    <a:pt x="221615" y="0"/>
                    <a:pt x="281984" y="0"/>
                  </a:cubicBezTo>
                  <a:lnTo>
                    <a:pt x="493368" y="0"/>
                  </a:lnTo>
                  <a:cubicBezTo>
                    <a:pt x="553737" y="0"/>
                    <a:pt x="609553" y="32101"/>
                    <a:pt x="639912" y="84281"/>
                  </a:cubicBezTo>
                  <a:lnTo>
                    <a:pt x="745040" y="264969"/>
                  </a:lnTo>
                  <a:cubicBezTo>
                    <a:pt x="775352" y="317068"/>
                    <a:pt x="775352" y="381432"/>
                    <a:pt x="745040" y="433531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5996331" y="4694124"/>
            <a:ext cx="370403" cy="269931"/>
          </a:xfrm>
          <a:custGeom>
            <a:avLst/>
            <a:gdLst/>
            <a:ahLst/>
            <a:cxnLst/>
            <a:rect l="l" t="t" r="r" b="b"/>
            <a:pathLst>
              <a:path w="370403" h="269931">
                <a:moveTo>
                  <a:pt x="0" y="0"/>
                </a:moveTo>
                <a:lnTo>
                  <a:pt x="370404" y="0"/>
                </a:lnTo>
                <a:lnTo>
                  <a:pt x="370404" y="269931"/>
                </a:lnTo>
                <a:lnTo>
                  <a:pt x="0" y="269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996331" y="7071656"/>
            <a:ext cx="370403" cy="269931"/>
          </a:xfrm>
          <a:custGeom>
            <a:avLst/>
            <a:gdLst/>
            <a:ahLst/>
            <a:cxnLst/>
            <a:rect l="l" t="t" r="r" b="b"/>
            <a:pathLst>
              <a:path w="370403" h="269931">
                <a:moveTo>
                  <a:pt x="0" y="0"/>
                </a:moveTo>
                <a:lnTo>
                  <a:pt x="370404" y="0"/>
                </a:lnTo>
                <a:lnTo>
                  <a:pt x="370404" y="269931"/>
                </a:lnTo>
                <a:lnTo>
                  <a:pt x="0" y="269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-1301410" y="6236187"/>
            <a:ext cx="2788193" cy="2396103"/>
            <a:chOff x="0" y="0"/>
            <a:chExt cx="812800" cy="698500"/>
          </a:xfrm>
        </p:grpSpPr>
        <p:sp>
          <p:nvSpPr>
            <p:cNvPr id="30" name="Freeform 30"/>
            <p:cNvSpPr/>
            <p:nvPr/>
          </p:nvSpPr>
          <p:spPr>
            <a:xfrm>
              <a:off x="15463" y="0"/>
              <a:ext cx="781875" cy="698500"/>
            </a:xfrm>
            <a:custGeom>
              <a:avLst/>
              <a:gdLst/>
              <a:ahLst/>
              <a:cxnLst/>
              <a:rect l="l" t="t" r="r" b="b"/>
              <a:pathLst>
                <a:path w="781875" h="698500">
                  <a:moveTo>
                    <a:pt x="756842" y="418851"/>
                  </a:moveTo>
                  <a:lnTo>
                    <a:pt x="634632" y="628899"/>
                  </a:lnTo>
                  <a:cubicBezTo>
                    <a:pt x="609561" y="671991"/>
                    <a:pt x="563467" y="698500"/>
                    <a:pt x="513613" y="698500"/>
                  </a:cubicBezTo>
                  <a:lnTo>
                    <a:pt x="268261" y="698500"/>
                  </a:lnTo>
                  <a:cubicBezTo>
                    <a:pt x="218407" y="698500"/>
                    <a:pt x="172313" y="671991"/>
                    <a:pt x="147242" y="628899"/>
                  </a:cubicBezTo>
                  <a:lnTo>
                    <a:pt x="25032" y="418851"/>
                  </a:lnTo>
                  <a:cubicBezTo>
                    <a:pt x="0" y="375826"/>
                    <a:pt x="0" y="322674"/>
                    <a:pt x="25032" y="279649"/>
                  </a:cubicBezTo>
                  <a:lnTo>
                    <a:pt x="147242" y="69601"/>
                  </a:lnTo>
                  <a:cubicBezTo>
                    <a:pt x="172313" y="26509"/>
                    <a:pt x="218407" y="0"/>
                    <a:pt x="268261" y="0"/>
                  </a:cubicBezTo>
                  <a:lnTo>
                    <a:pt x="513613" y="0"/>
                  </a:lnTo>
                  <a:cubicBezTo>
                    <a:pt x="563467" y="0"/>
                    <a:pt x="609561" y="26509"/>
                    <a:pt x="634632" y="69601"/>
                  </a:cubicBezTo>
                  <a:lnTo>
                    <a:pt x="756842" y="279649"/>
                  </a:lnTo>
                  <a:cubicBezTo>
                    <a:pt x="781874" y="322674"/>
                    <a:pt x="781874" y="375826"/>
                    <a:pt x="756842" y="41885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31B394-6AB6-71A2-8CD3-2DAC954CCAA1}"/>
              </a:ext>
            </a:extLst>
          </p:cNvPr>
          <p:cNvSpPr txBox="1"/>
          <p:nvPr/>
        </p:nvSpPr>
        <p:spPr>
          <a:xfrm>
            <a:off x="11922807" y="1630088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>
                <a:solidFill>
                  <a:srgbClr val="2C4A74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FD49AA-4738-E098-DC60-AE2B7D30FB7C}"/>
              </a:ext>
            </a:extLst>
          </p:cNvPr>
          <p:cNvSpPr txBox="1"/>
          <p:nvPr/>
        </p:nvSpPr>
        <p:spPr>
          <a:xfrm>
            <a:off x="8598499" y="2615158"/>
            <a:ext cx="101681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</a:t>
            </a:r>
            <a:endParaRPr lang="en-US" sz="2400" dirty="0">
              <a:solidFill>
                <a:srgbClr val="10659C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C0A231-45C5-14B8-B941-46F5301F7BA5}"/>
              </a:ext>
            </a:extLst>
          </p:cNvPr>
          <p:cNvSpPr txBox="1"/>
          <p:nvPr/>
        </p:nvSpPr>
        <p:spPr>
          <a:xfrm>
            <a:off x="8122932" y="4559305"/>
            <a:ext cx="7465546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چاپ، و با استفاده از طراحان گرافیک است، </a:t>
            </a:r>
            <a:r>
              <a:rPr lang="fa-I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که لازم است، و برای شرایط فعلی تکنولوژی مورد نیاز، و کاربردهای متنوع با هدف بهبود ابزارهای کاربردی می باشد، کتابهای زیادی در شصت و سه</a:t>
            </a:r>
            <a:endParaRPr lang="en-US" dirty="0"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09A971-CBCA-1E03-97AF-43B1D3CC7BCA}"/>
              </a:ext>
            </a:extLst>
          </p:cNvPr>
          <p:cNvSpPr txBox="1"/>
          <p:nvPr/>
        </p:nvSpPr>
        <p:spPr>
          <a:xfrm>
            <a:off x="8067916" y="6914745"/>
            <a:ext cx="7465546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چاپ، و با استفاده از طراحان گرافیک است، </a:t>
            </a:r>
            <a:r>
              <a:rPr lang="fa-I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و متون بلکه روزنامه و مجله در ستون و </a:t>
            </a:r>
            <a:r>
              <a:rPr lang="fa-I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سطرآنچنان</a:t>
            </a:r>
            <a:r>
              <a:rPr lang="fa-I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Pinar DS1-SemiBold" pitchFamily="2" charset="-78"/>
                <a:cs typeface="Pinar DS1-SemiBold" pitchFamily="2" charset="-78"/>
              </a:rPr>
              <a:t> که لازم است، و برای شرایط فعلی تکنولوژی مورد نیاز، و کاربردهای متنوع با هدف بهبود ابزارهای کاربردی می باشد، کتابهای زیادی در شصت و سه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grpSp>
        <p:nvGrpSpPr>
          <p:cNvPr id="51" name="Group 5">
            <a:extLst>
              <a:ext uri="{FF2B5EF4-FFF2-40B4-BE49-F238E27FC236}">
                <a16:creationId xmlns:a16="http://schemas.microsoft.com/office/drawing/2014/main" id="{7A80A855-8F2D-27EA-4466-E40FC7717EB7}"/>
              </a:ext>
            </a:extLst>
          </p:cNvPr>
          <p:cNvGrpSpPr/>
          <p:nvPr/>
        </p:nvGrpSpPr>
        <p:grpSpPr>
          <a:xfrm>
            <a:off x="1486783" y="-1653653"/>
            <a:ext cx="6757885" cy="5852024"/>
            <a:chOff x="0" y="0"/>
            <a:chExt cx="4282440" cy="3708400"/>
          </a:xfrm>
        </p:grpSpPr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5BC10941-C9E6-DCB2-CDC4-9531474F32AD}"/>
                </a:ext>
              </a:extLst>
            </p:cNvPr>
            <p:cNvSpPr/>
            <p:nvPr/>
          </p:nvSpPr>
          <p:spPr>
            <a:xfrm>
              <a:off x="65581" y="0"/>
              <a:ext cx="4151279" cy="3708400"/>
            </a:xfrm>
            <a:custGeom>
              <a:avLst/>
              <a:gdLst/>
              <a:ahLst/>
              <a:cxnLst/>
              <a:rect l="l" t="t" r="r" b="b"/>
              <a:pathLst>
                <a:path w="4151279" h="3708400">
                  <a:moveTo>
                    <a:pt x="2802200" y="0"/>
                  </a:moveTo>
                  <a:lnTo>
                    <a:pt x="1349078" y="0"/>
                  </a:lnTo>
                  <a:cubicBezTo>
                    <a:pt x="1136179" y="0"/>
                    <a:pt x="939450" y="113577"/>
                    <a:pt x="832994" y="297949"/>
                  </a:cubicBezTo>
                  <a:lnTo>
                    <a:pt x="106454" y="1556251"/>
                  </a:lnTo>
                  <a:cubicBezTo>
                    <a:pt x="0" y="1740620"/>
                    <a:pt x="0" y="1967780"/>
                    <a:pt x="106454" y="2152149"/>
                  </a:cubicBezTo>
                  <a:lnTo>
                    <a:pt x="832994" y="3410451"/>
                  </a:lnTo>
                  <a:cubicBezTo>
                    <a:pt x="939450" y="3594824"/>
                    <a:pt x="1136179" y="3708400"/>
                    <a:pt x="1349078" y="3708400"/>
                  </a:cubicBezTo>
                  <a:lnTo>
                    <a:pt x="2802200" y="3708400"/>
                  </a:lnTo>
                  <a:cubicBezTo>
                    <a:pt x="3015100" y="3708400"/>
                    <a:pt x="3211828" y="3594824"/>
                    <a:pt x="3318284" y="3410451"/>
                  </a:cubicBezTo>
                  <a:lnTo>
                    <a:pt x="4044824" y="2152149"/>
                  </a:lnTo>
                  <a:cubicBezTo>
                    <a:pt x="4151279" y="1967780"/>
                    <a:pt x="4151279" y="1740620"/>
                    <a:pt x="4044824" y="1556251"/>
                  </a:cubicBezTo>
                  <a:lnTo>
                    <a:pt x="3318284" y="297949"/>
                  </a:lnTo>
                  <a:cubicBezTo>
                    <a:pt x="3211828" y="113577"/>
                    <a:pt x="3015099" y="0"/>
                    <a:pt x="2802200" y="0"/>
                  </a:cubicBezTo>
                  <a:close/>
                </a:path>
              </a:pathLst>
            </a:custGeom>
            <a:blipFill>
              <a:blip r:embed="rId6"/>
              <a:stretch>
                <a:fillRect l="-30556" r="-30556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96796" y="0"/>
            <a:ext cx="12840796" cy="11035059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599" y="0"/>
              <a:ext cx="799602" cy="698500"/>
            </a:xfrm>
            <a:custGeom>
              <a:avLst/>
              <a:gdLst/>
              <a:ahLst/>
              <a:cxnLst/>
              <a:rect l="l" t="t" r="r" b="b"/>
              <a:pathLst>
                <a:path w="799602" h="698500">
                  <a:moveTo>
                    <a:pt x="788918" y="378954"/>
                  </a:moveTo>
                  <a:lnTo>
                    <a:pt x="620284" y="668796"/>
                  </a:lnTo>
                  <a:cubicBezTo>
                    <a:pt x="609584" y="687186"/>
                    <a:pt x="589912" y="698500"/>
                    <a:pt x="568635" y="698500"/>
                  </a:cubicBezTo>
                  <a:lnTo>
                    <a:pt x="230967" y="698500"/>
                  </a:lnTo>
                  <a:cubicBezTo>
                    <a:pt x="209690" y="698500"/>
                    <a:pt x="190018" y="687186"/>
                    <a:pt x="179318" y="668796"/>
                  </a:cubicBezTo>
                  <a:lnTo>
                    <a:pt x="10684" y="378954"/>
                  </a:lnTo>
                  <a:cubicBezTo>
                    <a:pt x="0" y="360592"/>
                    <a:pt x="0" y="337908"/>
                    <a:pt x="10684" y="319546"/>
                  </a:cubicBezTo>
                  <a:lnTo>
                    <a:pt x="179318" y="29704"/>
                  </a:lnTo>
                  <a:cubicBezTo>
                    <a:pt x="190018" y="11314"/>
                    <a:pt x="209690" y="0"/>
                    <a:pt x="230967" y="0"/>
                  </a:cubicBezTo>
                  <a:lnTo>
                    <a:pt x="568635" y="0"/>
                  </a:lnTo>
                  <a:cubicBezTo>
                    <a:pt x="589912" y="0"/>
                    <a:pt x="609584" y="11314"/>
                    <a:pt x="620284" y="29704"/>
                  </a:cubicBezTo>
                  <a:lnTo>
                    <a:pt x="788918" y="319546"/>
                  </a:lnTo>
                  <a:cubicBezTo>
                    <a:pt x="799602" y="337908"/>
                    <a:pt x="799602" y="360592"/>
                    <a:pt x="788918" y="378954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9948" y="6434854"/>
            <a:ext cx="7674052" cy="6594889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11042" y="0"/>
              <a:ext cx="790716" cy="698500"/>
            </a:xfrm>
            <a:custGeom>
              <a:avLst/>
              <a:gdLst/>
              <a:ahLst/>
              <a:cxnLst/>
              <a:rect l="l" t="t" r="r" b="b"/>
              <a:pathLst>
                <a:path w="790716" h="698500">
                  <a:moveTo>
                    <a:pt x="772840" y="398954"/>
                  </a:moveTo>
                  <a:lnTo>
                    <a:pt x="627476" y="648796"/>
                  </a:lnTo>
                  <a:cubicBezTo>
                    <a:pt x="609572" y="679569"/>
                    <a:pt x="576656" y="698500"/>
                    <a:pt x="541054" y="698500"/>
                  </a:cubicBezTo>
                  <a:lnTo>
                    <a:pt x="249662" y="698500"/>
                  </a:lnTo>
                  <a:cubicBezTo>
                    <a:pt x="214060" y="698500"/>
                    <a:pt x="181144" y="679569"/>
                    <a:pt x="163240" y="648796"/>
                  </a:cubicBezTo>
                  <a:lnTo>
                    <a:pt x="17876" y="398954"/>
                  </a:lnTo>
                  <a:cubicBezTo>
                    <a:pt x="0" y="368229"/>
                    <a:pt x="0" y="330271"/>
                    <a:pt x="17876" y="299546"/>
                  </a:cubicBezTo>
                  <a:lnTo>
                    <a:pt x="163240" y="49704"/>
                  </a:lnTo>
                  <a:cubicBezTo>
                    <a:pt x="181144" y="18931"/>
                    <a:pt x="214060" y="0"/>
                    <a:pt x="249662" y="0"/>
                  </a:cubicBezTo>
                  <a:lnTo>
                    <a:pt x="541054" y="0"/>
                  </a:lnTo>
                  <a:cubicBezTo>
                    <a:pt x="576656" y="0"/>
                    <a:pt x="609572" y="18931"/>
                    <a:pt x="627476" y="49704"/>
                  </a:cubicBezTo>
                  <a:lnTo>
                    <a:pt x="772840" y="299546"/>
                  </a:lnTo>
                  <a:cubicBezTo>
                    <a:pt x="790716" y="330271"/>
                    <a:pt x="790716" y="368229"/>
                    <a:pt x="772840" y="398954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28031" y="6806286"/>
            <a:ext cx="6757885" cy="5852024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65581" y="0"/>
              <a:ext cx="4151279" cy="3708400"/>
            </a:xfrm>
            <a:custGeom>
              <a:avLst/>
              <a:gdLst/>
              <a:ahLst/>
              <a:cxnLst/>
              <a:rect l="l" t="t" r="r" b="b"/>
              <a:pathLst>
                <a:path w="4151279" h="3708400">
                  <a:moveTo>
                    <a:pt x="2802200" y="0"/>
                  </a:moveTo>
                  <a:lnTo>
                    <a:pt x="1349078" y="0"/>
                  </a:lnTo>
                  <a:cubicBezTo>
                    <a:pt x="1136179" y="0"/>
                    <a:pt x="939450" y="113577"/>
                    <a:pt x="832994" y="297949"/>
                  </a:cubicBezTo>
                  <a:lnTo>
                    <a:pt x="106454" y="1556251"/>
                  </a:lnTo>
                  <a:cubicBezTo>
                    <a:pt x="0" y="1740620"/>
                    <a:pt x="0" y="1967780"/>
                    <a:pt x="106454" y="2152149"/>
                  </a:cubicBezTo>
                  <a:lnTo>
                    <a:pt x="832994" y="3410451"/>
                  </a:lnTo>
                  <a:cubicBezTo>
                    <a:pt x="939450" y="3594824"/>
                    <a:pt x="1136179" y="3708400"/>
                    <a:pt x="1349078" y="3708400"/>
                  </a:cubicBezTo>
                  <a:lnTo>
                    <a:pt x="2802200" y="3708400"/>
                  </a:lnTo>
                  <a:cubicBezTo>
                    <a:pt x="3015100" y="3708400"/>
                    <a:pt x="3211828" y="3594824"/>
                    <a:pt x="3318284" y="3410451"/>
                  </a:cubicBezTo>
                  <a:lnTo>
                    <a:pt x="4044824" y="2152149"/>
                  </a:lnTo>
                  <a:cubicBezTo>
                    <a:pt x="4151279" y="1967780"/>
                    <a:pt x="4151279" y="1740620"/>
                    <a:pt x="4044824" y="1556251"/>
                  </a:cubicBezTo>
                  <a:lnTo>
                    <a:pt x="3318284" y="297949"/>
                  </a:lnTo>
                  <a:cubicBezTo>
                    <a:pt x="3211828" y="113577"/>
                    <a:pt x="3015099" y="0"/>
                    <a:pt x="2802200" y="0"/>
                  </a:cubicBezTo>
                  <a:close/>
                </a:path>
              </a:pathLst>
            </a:custGeom>
            <a:blipFill>
              <a:blip r:embed="rId2"/>
              <a:stretch>
                <a:fillRect l="-42103" r="-42103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6556187" y="-1473541"/>
            <a:ext cx="3429332" cy="2947082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2572" y="0"/>
              <a:ext cx="787657" cy="698500"/>
            </a:xfrm>
            <a:custGeom>
              <a:avLst/>
              <a:gdLst/>
              <a:ahLst/>
              <a:cxnLst/>
              <a:rect l="l" t="t" r="r" b="b"/>
              <a:pathLst>
                <a:path w="787657" h="698500">
                  <a:moveTo>
                    <a:pt x="767304" y="405838"/>
                  </a:moveTo>
                  <a:lnTo>
                    <a:pt x="629952" y="641912"/>
                  </a:lnTo>
                  <a:cubicBezTo>
                    <a:pt x="609568" y="676947"/>
                    <a:pt x="572092" y="698500"/>
                    <a:pt x="531559" y="698500"/>
                  </a:cubicBezTo>
                  <a:lnTo>
                    <a:pt x="256097" y="698500"/>
                  </a:lnTo>
                  <a:cubicBezTo>
                    <a:pt x="215564" y="698500"/>
                    <a:pt x="178088" y="676947"/>
                    <a:pt x="157704" y="641912"/>
                  </a:cubicBezTo>
                  <a:lnTo>
                    <a:pt x="20352" y="405838"/>
                  </a:lnTo>
                  <a:cubicBezTo>
                    <a:pt x="0" y="370858"/>
                    <a:pt x="0" y="327642"/>
                    <a:pt x="20352" y="292662"/>
                  </a:cubicBezTo>
                  <a:lnTo>
                    <a:pt x="157704" y="56588"/>
                  </a:lnTo>
                  <a:cubicBezTo>
                    <a:pt x="178088" y="21553"/>
                    <a:pt x="215564" y="0"/>
                    <a:pt x="256097" y="0"/>
                  </a:cubicBezTo>
                  <a:lnTo>
                    <a:pt x="531559" y="0"/>
                  </a:lnTo>
                  <a:cubicBezTo>
                    <a:pt x="572092" y="0"/>
                    <a:pt x="609568" y="21553"/>
                    <a:pt x="629952" y="56588"/>
                  </a:cubicBezTo>
                  <a:lnTo>
                    <a:pt x="767304" y="292662"/>
                  </a:lnTo>
                  <a:cubicBezTo>
                    <a:pt x="787656" y="327642"/>
                    <a:pt x="787656" y="370858"/>
                    <a:pt x="767304" y="40583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CB5E0">
                      <a:alpha val="100000"/>
                    </a:srgbClr>
                  </a:gs>
                  <a:gs pos="100000">
                    <a:srgbClr val="00004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-2390621" y="1473541"/>
            <a:ext cx="8106638" cy="1202800"/>
            <a:chOff x="0" y="0"/>
            <a:chExt cx="4707755" cy="698500"/>
          </a:xfrm>
        </p:grpSpPr>
        <p:sp>
          <p:nvSpPr>
            <p:cNvPr id="14" name="Freeform 14"/>
            <p:cNvSpPr/>
            <p:nvPr/>
          </p:nvSpPr>
          <p:spPr>
            <a:xfrm>
              <a:off x="4401" y="0"/>
              <a:ext cx="4698953" cy="698500"/>
            </a:xfrm>
            <a:custGeom>
              <a:avLst/>
              <a:gdLst/>
              <a:ahLst/>
              <a:cxnLst/>
              <a:rect l="l" t="t" r="r" b="b"/>
              <a:pathLst>
                <a:path w="4698953" h="698500">
                  <a:moveTo>
                    <a:pt x="4691828" y="369061"/>
                  </a:moveTo>
                  <a:lnTo>
                    <a:pt x="4511681" y="678689"/>
                  </a:lnTo>
                  <a:cubicBezTo>
                    <a:pt x="4504544" y="690954"/>
                    <a:pt x="4491425" y="698500"/>
                    <a:pt x="4477234" y="698500"/>
                  </a:cubicBezTo>
                  <a:lnTo>
                    <a:pt x="221719" y="698500"/>
                  </a:lnTo>
                  <a:cubicBezTo>
                    <a:pt x="207529" y="698500"/>
                    <a:pt x="194409" y="690954"/>
                    <a:pt x="187273" y="678689"/>
                  </a:cubicBezTo>
                  <a:lnTo>
                    <a:pt x="7125" y="369061"/>
                  </a:lnTo>
                  <a:cubicBezTo>
                    <a:pt x="0" y="356815"/>
                    <a:pt x="0" y="341685"/>
                    <a:pt x="7125" y="329439"/>
                  </a:cubicBezTo>
                  <a:lnTo>
                    <a:pt x="187273" y="19811"/>
                  </a:lnTo>
                  <a:cubicBezTo>
                    <a:pt x="194409" y="7546"/>
                    <a:pt x="207529" y="0"/>
                    <a:pt x="221719" y="0"/>
                  </a:cubicBezTo>
                  <a:lnTo>
                    <a:pt x="4477234" y="0"/>
                  </a:lnTo>
                  <a:cubicBezTo>
                    <a:pt x="4491425" y="0"/>
                    <a:pt x="4504544" y="7546"/>
                    <a:pt x="4511681" y="19811"/>
                  </a:cubicBezTo>
                  <a:lnTo>
                    <a:pt x="4691828" y="329439"/>
                  </a:lnTo>
                  <a:cubicBezTo>
                    <a:pt x="4698953" y="341685"/>
                    <a:pt x="4698953" y="356815"/>
                    <a:pt x="4691828" y="36906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4479155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365446" y="7846131"/>
            <a:ext cx="4788292" cy="4114938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9004" y="0"/>
              <a:ext cx="794792" cy="698500"/>
            </a:xfrm>
            <a:custGeom>
              <a:avLst/>
              <a:gdLst/>
              <a:ahLst/>
              <a:cxnLst/>
              <a:rect l="l" t="t" r="r" b="b"/>
              <a:pathLst>
                <a:path w="794792" h="698500">
                  <a:moveTo>
                    <a:pt x="780216" y="389778"/>
                  </a:moveTo>
                  <a:lnTo>
                    <a:pt x="624176" y="657972"/>
                  </a:lnTo>
                  <a:cubicBezTo>
                    <a:pt x="609577" y="683064"/>
                    <a:pt x="582737" y="698500"/>
                    <a:pt x="553708" y="698500"/>
                  </a:cubicBezTo>
                  <a:lnTo>
                    <a:pt x="241084" y="698500"/>
                  </a:lnTo>
                  <a:cubicBezTo>
                    <a:pt x="212055" y="698500"/>
                    <a:pt x="185215" y="683064"/>
                    <a:pt x="170616" y="657972"/>
                  </a:cubicBezTo>
                  <a:lnTo>
                    <a:pt x="14576" y="389778"/>
                  </a:lnTo>
                  <a:cubicBezTo>
                    <a:pt x="0" y="364725"/>
                    <a:pt x="0" y="333775"/>
                    <a:pt x="14576" y="308722"/>
                  </a:cubicBezTo>
                  <a:lnTo>
                    <a:pt x="170616" y="40528"/>
                  </a:lnTo>
                  <a:cubicBezTo>
                    <a:pt x="185215" y="15436"/>
                    <a:pt x="212055" y="0"/>
                    <a:pt x="241084" y="0"/>
                  </a:cubicBezTo>
                  <a:lnTo>
                    <a:pt x="553708" y="0"/>
                  </a:lnTo>
                  <a:cubicBezTo>
                    <a:pt x="582737" y="0"/>
                    <a:pt x="609577" y="15436"/>
                    <a:pt x="624176" y="40528"/>
                  </a:cubicBezTo>
                  <a:lnTo>
                    <a:pt x="780216" y="308722"/>
                  </a:lnTo>
                  <a:cubicBezTo>
                    <a:pt x="794792" y="333775"/>
                    <a:pt x="794792" y="364725"/>
                    <a:pt x="780216" y="38977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85520" y="1190647"/>
            <a:ext cx="1167725" cy="1003514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16550" y="0"/>
              <a:ext cx="779699" cy="698500"/>
            </a:xfrm>
            <a:custGeom>
              <a:avLst/>
              <a:gdLst/>
              <a:ahLst/>
              <a:cxnLst/>
              <a:rect l="l" t="t" r="r" b="b"/>
              <a:pathLst>
                <a:path w="779699" h="698500">
                  <a:moveTo>
                    <a:pt x="752906" y="423747"/>
                  </a:moveTo>
                  <a:lnTo>
                    <a:pt x="636394" y="624003"/>
                  </a:lnTo>
                  <a:cubicBezTo>
                    <a:pt x="609559" y="670126"/>
                    <a:pt x="560222" y="698500"/>
                    <a:pt x="506861" y="698500"/>
                  </a:cubicBezTo>
                  <a:lnTo>
                    <a:pt x="272839" y="698500"/>
                  </a:lnTo>
                  <a:cubicBezTo>
                    <a:pt x="219477" y="698500"/>
                    <a:pt x="170141" y="670126"/>
                    <a:pt x="143306" y="624003"/>
                  </a:cubicBezTo>
                  <a:lnTo>
                    <a:pt x="26794" y="423747"/>
                  </a:lnTo>
                  <a:cubicBezTo>
                    <a:pt x="0" y="377696"/>
                    <a:pt x="0" y="320804"/>
                    <a:pt x="26794" y="274753"/>
                  </a:cubicBezTo>
                  <a:lnTo>
                    <a:pt x="143306" y="74497"/>
                  </a:lnTo>
                  <a:cubicBezTo>
                    <a:pt x="170141" y="28374"/>
                    <a:pt x="219477" y="0"/>
                    <a:pt x="272839" y="0"/>
                  </a:cubicBezTo>
                  <a:lnTo>
                    <a:pt x="506861" y="0"/>
                  </a:lnTo>
                  <a:cubicBezTo>
                    <a:pt x="560222" y="0"/>
                    <a:pt x="609559" y="28374"/>
                    <a:pt x="636394" y="74497"/>
                  </a:cubicBezTo>
                  <a:lnTo>
                    <a:pt x="752906" y="274753"/>
                  </a:lnTo>
                  <a:cubicBezTo>
                    <a:pt x="779700" y="320804"/>
                    <a:pt x="779700" y="377696"/>
                    <a:pt x="752906" y="423747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985520" y="3394311"/>
            <a:ext cx="1167725" cy="1003514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16550" y="0"/>
              <a:ext cx="779699" cy="698500"/>
            </a:xfrm>
            <a:custGeom>
              <a:avLst/>
              <a:gdLst/>
              <a:ahLst/>
              <a:cxnLst/>
              <a:rect l="l" t="t" r="r" b="b"/>
              <a:pathLst>
                <a:path w="779699" h="698500">
                  <a:moveTo>
                    <a:pt x="752906" y="423747"/>
                  </a:moveTo>
                  <a:lnTo>
                    <a:pt x="636394" y="624003"/>
                  </a:lnTo>
                  <a:cubicBezTo>
                    <a:pt x="609559" y="670126"/>
                    <a:pt x="560222" y="698500"/>
                    <a:pt x="506861" y="698500"/>
                  </a:cubicBezTo>
                  <a:lnTo>
                    <a:pt x="272839" y="698500"/>
                  </a:lnTo>
                  <a:cubicBezTo>
                    <a:pt x="219477" y="698500"/>
                    <a:pt x="170141" y="670126"/>
                    <a:pt x="143306" y="624003"/>
                  </a:cubicBezTo>
                  <a:lnTo>
                    <a:pt x="26794" y="423747"/>
                  </a:lnTo>
                  <a:cubicBezTo>
                    <a:pt x="0" y="377696"/>
                    <a:pt x="0" y="320804"/>
                    <a:pt x="26794" y="274753"/>
                  </a:cubicBezTo>
                  <a:lnTo>
                    <a:pt x="143306" y="74497"/>
                  </a:lnTo>
                  <a:cubicBezTo>
                    <a:pt x="170141" y="28374"/>
                    <a:pt x="219477" y="0"/>
                    <a:pt x="272839" y="0"/>
                  </a:cubicBezTo>
                  <a:lnTo>
                    <a:pt x="506861" y="0"/>
                  </a:lnTo>
                  <a:cubicBezTo>
                    <a:pt x="560222" y="0"/>
                    <a:pt x="609559" y="28374"/>
                    <a:pt x="636394" y="74497"/>
                  </a:cubicBezTo>
                  <a:lnTo>
                    <a:pt x="752906" y="274753"/>
                  </a:lnTo>
                  <a:cubicBezTo>
                    <a:pt x="779700" y="320804"/>
                    <a:pt x="779700" y="377696"/>
                    <a:pt x="752906" y="423747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85520" y="5600721"/>
            <a:ext cx="1167725" cy="100351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16550" y="0"/>
              <a:ext cx="779699" cy="698500"/>
            </a:xfrm>
            <a:custGeom>
              <a:avLst/>
              <a:gdLst/>
              <a:ahLst/>
              <a:cxnLst/>
              <a:rect l="l" t="t" r="r" b="b"/>
              <a:pathLst>
                <a:path w="779699" h="698500">
                  <a:moveTo>
                    <a:pt x="752906" y="423747"/>
                  </a:moveTo>
                  <a:lnTo>
                    <a:pt x="636394" y="624003"/>
                  </a:lnTo>
                  <a:cubicBezTo>
                    <a:pt x="609559" y="670126"/>
                    <a:pt x="560222" y="698500"/>
                    <a:pt x="506861" y="698500"/>
                  </a:cubicBezTo>
                  <a:lnTo>
                    <a:pt x="272839" y="698500"/>
                  </a:lnTo>
                  <a:cubicBezTo>
                    <a:pt x="219477" y="698500"/>
                    <a:pt x="170141" y="670126"/>
                    <a:pt x="143306" y="624003"/>
                  </a:cubicBezTo>
                  <a:lnTo>
                    <a:pt x="26794" y="423747"/>
                  </a:lnTo>
                  <a:cubicBezTo>
                    <a:pt x="0" y="377696"/>
                    <a:pt x="0" y="320804"/>
                    <a:pt x="26794" y="274753"/>
                  </a:cubicBezTo>
                  <a:lnTo>
                    <a:pt x="143306" y="74497"/>
                  </a:lnTo>
                  <a:cubicBezTo>
                    <a:pt x="170141" y="28374"/>
                    <a:pt x="219477" y="0"/>
                    <a:pt x="272839" y="0"/>
                  </a:cubicBezTo>
                  <a:lnTo>
                    <a:pt x="506861" y="0"/>
                  </a:lnTo>
                  <a:cubicBezTo>
                    <a:pt x="560222" y="0"/>
                    <a:pt x="609559" y="28374"/>
                    <a:pt x="636394" y="74497"/>
                  </a:cubicBezTo>
                  <a:lnTo>
                    <a:pt x="752906" y="274753"/>
                  </a:lnTo>
                  <a:cubicBezTo>
                    <a:pt x="779700" y="320804"/>
                    <a:pt x="779700" y="377696"/>
                    <a:pt x="752906" y="423747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985520" y="7807130"/>
            <a:ext cx="1167725" cy="1003514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16550" y="0"/>
              <a:ext cx="779699" cy="698500"/>
            </a:xfrm>
            <a:custGeom>
              <a:avLst/>
              <a:gdLst/>
              <a:ahLst/>
              <a:cxnLst/>
              <a:rect l="l" t="t" r="r" b="b"/>
              <a:pathLst>
                <a:path w="779699" h="698500">
                  <a:moveTo>
                    <a:pt x="752906" y="423747"/>
                  </a:moveTo>
                  <a:lnTo>
                    <a:pt x="636394" y="624003"/>
                  </a:lnTo>
                  <a:cubicBezTo>
                    <a:pt x="609559" y="670126"/>
                    <a:pt x="560222" y="698500"/>
                    <a:pt x="506861" y="698500"/>
                  </a:cubicBezTo>
                  <a:lnTo>
                    <a:pt x="272839" y="698500"/>
                  </a:lnTo>
                  <a:cubicBezTo>
                    <a:pt x="219477" y="698500"/>
                    <a:pt x="170141" y="670126"/>
                    <a:pt x="143306" y="624003"/>
                  </a:cubicBezTo>
                  <a:lnTo>
                    <a:pt x="26794" y="423747"/>
                  </a:lnTo>
                  <a:cubicBezTo>
                    <a:pt x="0" y="377696"/>
                    <a:pt x="0" y="320804"/>
                    <a:pt x="26794" y="274753"/>
                  </a:cubicBezTo>
                  <a:lnTo>
                    <a:pt x="143306" y="74497"/>
                  </a:lnTo>
                  <a:cubicBezTo>
                    <a:pt x="170141" y="28374"/>
                    <a:pt x="219477" y="0"/>
                    <a:pt x="272839" y="0"/>
                  </a:cubicBezTo>
                  <a:lnTo>
                    <a:pt x="506861" y="0"/>
                  </a:lnTo>
                  <a:cubicBezTo>
                    <a:pt x="560222" y="0"/>
                    <a:pt x="609559" y="28374"/>
                    <a:pt x="636394" y="74497"/>
                  </a:cubicBezTo>
                  <a:lnTo>
                    <a:pt x="752906" y="274753"/>
                  </a:lnTo>
                  <a:cubicBezTo>
                    <a:pt x="779700" y="320804"/>
                    <a:pt x="779700" y="377696"/>
                    <a:pt x="752906" y="423747"/>
                  </a:cubicBezTo>
                  <a:close/>
                </a:path>
              </a:pathLst>
            </a:custGeom>
            <a:gradFill rotWithShape="1">
              <a:gsLst>
                <a:gs pos="0">
                  <a:srgbClr val="1CB5E0">
                    <a:alpha val="100000"/>
                  </a:srgbClr>
                </a:gs>
                <a:gs pos="100000">
                  <a:srgbClr val="00004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0332171" y="1455192"/>
            <a:ext cx="474423" cy="474423"/>
          </a:xfrm>
          <a:custGeom>
            <a:avLst/>
            <a:gdLst/>
            <a:ahLst/>
            <a:cxnLst/>
            <a:rect l="l" t="t" r="r" b="b"/>
            <a:pathLst>
              <a:path w="474423" h="474423">
                <a:moveTo>
                  <a:pt x="0" y="0"/>
                </a:moveTo>
                <a:lnTo>
                  <a:pt x="474423" y="0"/>
                </a:lnTo>
                <a:lnTo>
                  <a:pt x="474423" y="474424"/>
                </a:lnTo>
                <a:lnTo>
                  <a:pt x="0" y="474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332171" y="3686715"/>
            <a:ext cx="474423" cy="474423"/>
          </a:xfrm>
          <a:custGeom>
            <a:avLst/>
            <a:gdLst/>
            <a:ahLst/>
            <a:cxnLst/>
            <a:rect l="l" t="t" r="r" b="b"/>
            <a:pathLst>
              <a:path w="474423" h="474423">
                <a:moveTo>
                  <a:pt x="0" y="0"/>
                </a:moveTo>
                <a:lnTo>
                  <a:pt x="474423" y="0"/>
                </a:lnTo>
                <a:lnTo>
                  <a:pt x="474423" y="474423"/>
                </a:lnTo>
                <a:lnTo>
                  <a:pt x="0" y="474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0332171" y="5864675"/>
            <a:ext cx="474423" cy="474423"/>
          </a:xfrm>
          <a:custGeom>
            <a:avLst/>
            <a:gdLst/>
            <a:ahLst/>
            <a:cxnLst/>
            <a:rect l="l" t="t" r="r" b="b"/>
            <a:pathLst>
              <a:path w="474423" h="474423">
                <a:moveTo>
                  <a:pt x="0" y="0"/>
                </a:moveTo>
                <a:lnTo>
                  <a:pt x="474423" y="0"/>
                </a:lnTo>
                <a:lnTo>
                  <a:pt x="474423" y="474423"/>
                </a:lnTo>
                <a:lnTo>
                  <a:pt x="0" y="474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0332171" y="8071675"/>
            <a:ext cx="474423" cy="474423"/>
          </a:xfrm>
          <a:custGeom>
            <a:avLst/>
            <a:gdLst/>
            <a:ahLst/>
            <a:cxnLst/>
            <a:rect l="l" t="t" r="r" b="b"/>
            <a:pathLst>
              <a:path w="474423" h="474423">
                <a:moveTo>
                  <a:pt x="0" y="0"/>
                </a:moveTo>
                <a:lnTo>
                  <a:pt x="474423" y="0"/>
                </a:lnTo>
                <a:lnTo>
                  <a:pt x="474423" y="474424"/>
                </a:lnTo>
                <a:lnTo>
                  <a:pt x="0" y="474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EBA0E1-0542-6B04-990A-AFE28A29D346}"/>
              </a:ext>
            </a:extLst>
          </p:cNvPr>
          <p:cNvSpPr txBox="1"/>
          <p:nvPr/>
        </p:nvSpPr>
        <p:spPr>
          <a:xfrm>
            <a:off x="7996280" y="1364953"/>
            <a:ext cx="101681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متن ساختگی</a:t>
            </a:r>
            <a:endParaRPr lang="en-US" sz="2400" dirty="0">
              <a:solidFill>
                <a:srgbClr val="10659C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0B0C97-9C39-34F3-508C-B3954CD44D75}"/>
              </a:ext>
            </a:extLst>
          </p:cNvPr>
          <p:cNvSpPr txBox="1"/>
          <p:nvPr/>
        </p:nvSpPr>
        <p:spPr>
          <a:xfrm>
            <a:off x="7996280" y="3552064"/>
            <a:ext cx="101681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متن ساختگی</a:t>
            </a:r>
            <a:endParaRPr lang="en-US" sz="2400" dirty="0">
              <a:solidFill>
                <a:srgbClr val="10659C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16FF41-0321-15B4-65D6-7CF49CCAD582}"/>
              </a:ext>
            </a:extLst>
          </p:cNvPr>
          <p:cNvSpPr txBox="1"/>
          <p:nvPr/>
        </p:nvSpPr>
        <p:spPr>
          <a:xfrm>
            <a:off x="7996280" y="5782057"/>
            <a:ext cx="101681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متن ساختگی</a:t>
            </a:r>
            <a:endParaRPr lang="en-US" sz="2400" dirty="0">
              <a:solidFill>
                <a:srgbClr val="10659C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4C2740-5EC1-1F69-8B53-8060DF7A664E}"/>
              </a:ext>
            </a:extLst>
          </p:cNvPr>
          <p:cNvSpPr txBox="1"/>
          <p:nvPr/>
        </p:nvSpPr>
        <p:spPr>
          <a:xfrm>
            <a:off x="7996280" y="7969168"/>
            <a:ext cx="101681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sz="2400" dirty="0" err="1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sz="2400" dirty="0">
                <a:solidFill>
                  <a:srgbClr val="10659C"/>
                </a:solidFill>
                <a:latin typeface="Pinar DS1-SemiBold" pitchFamily="2" charset="-78"/>
                <a:cs typeface="Pinar DS1-SemiBold" pitchFamily="2" charset="-78"/>
              </a:rPr>
              <a:t> متن ساختگی</a:t>
            </a:r>
            <a:endParaRPr lang="en-US" sz="2400" dirty="0">
              <a:solidFill>
                <a:srgbClr val="10659C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D77F8A-4D0D-9BA3-8153-A858AAFAC0E0}"/>
              </a:ext>
            </a:extLst>
          </p:cNvPr>
          <p:cNvSpPr txBox="1"/>
          <p:nvPr/>
        </p:nvSpPr>
        <p:spPr>
          <a:xfrm>
            <a:off x="11206284" y="2076282"/>
            <a:ext cx="63959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</a:t>
            </a:r>
            <a:endParaRPr lang="en-US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362E8-7DF1-8255-068E-F7C44C9D292C}"/>
              </a:ext>
            </a:extLst>
          </p:cNvPr>
          <p:cNvSpPr txBox="1"/>
          <p:nvPr/>
        </p:nvSpPr>
        <p:spPr>
          <a:xfrm>
            <a:off x="11206284" y="4210885"/>
            <a:ext cx="63959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</a:t>
            </a:r>
            <a:endParaRPr lang="en-US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1EEF45-84AF-A189-F6AD-D43D8FE7D820}"/>
              </a:ext>
            </a:extLst>
          </p:cNvPr>
          <p:cNvSpPr txBox="1"/>
          <p:nvPr/>
        </p:nvSpPr>
        <p:spPr>
          <a:xfrm>
            <a:off x="11206284" y="6345488"/>
            <a:ext cx="63959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</a:t>
            </a:r>
            <a:endParaRPr lang="en-US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9CE971-8487-1E11-41BC-BD8AEDC2BEEF}"/>
              </a:ext>
            </a:extLst>
          </p:cNvPr>
          <p:cNvSpPr txBox="1"/>
          <p:nvPr/>
        </p:nvSpPr>
        <p:spPr>
          <a:xfrm>
            <a:off x="11206284" y="8480091"/>
            <a:ext cx="63959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لورم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</a:t>
            </a: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ایپسوم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متن ساختگی با تولید سادگی نامفهوم از صنعت چاپ و با استفاده از طراحان گرافیک است </a:t>
            </a:r>
            <a:r>
              <a:rPr lang="fa-IR" dirty="0" err="1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چاپگرها</a:t>
            </a:r>
            <a:r>
              <a:rPr lang="fa-IR" dirty="0">
                <a:solidFill>
                  <a:srgbClr val="212529"/>
                </a:solidFill>
                <a:latin typeface="Pinar DS1-SemiBold" pitchFamily="2" charset="-78"/>
                <a:cs typeface="Pinar DS1-SemiBold" pitchFamily="2" charset="-78"/>
              </a:rPr>
              <a:t> و متون بلکه روزنامه و مجله</a:t>
            </a:r>
            <a:endParaRPr lang="en-US" dirty="0">
              <a:solidFill>
                <a:srgbClr val="212529"/>
              </a:solidFill>
              <a:latin typeface="Pinar DS1-SemiBold" pitchFamily="2" charset="-78"/>
              <a:cs typeface="Pinar DS1-SemiBold" pitchFamily="2" charset="-7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D56B7C-35DC-9FD6-27CF-5FBDBA4FF51D}"/>
              </a:ext>
            </a:extLst>
          </p:cNvPr>
          <p:cNvSpPr txBox="1"/>
          <p:nvPr/>
        </p:nvSpPr>
        <p:spPr>
          <a:xfrm>
            <a:off x="2138092" y="3859998"/>
            <a:ext cx="477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6000" dirty="0">
                <a:solidFill>
                  <a:schemeClr val="bg1"/>
                </a:solidFill>
                <a:latin typeface="Pinar Black" pitchFamily="2" charset="-78"/>
                <a:cs typeface="Pinar Black" pitchFamily="2" charset="-78"/>
              </a:rPr>
              <a:t>عنوان..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1928</Words>
  <Application>Microsoft Office PowerPoint</Application>
  <PresentationFormat>Custom</PresentationFormat>
  <Paragraphs>107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Pinar</vt:lpstr>
      <vt:lpstr>Telegraf Bold</vt:lpstr>
      <vt:lpstr>Pinar DS2-Medium</vt:lpstr>
      <vt:lpstr>Aileron Bold</vt:lpstr>
      <vt:lpstr>Calibri</vt:lpstr>
      <vt:lpstr>Pinar FD VF</vt:lpstr>
      <vt:lpstr>Pinar Black</vt:lpstr>
      <vt:lpstr>Arial</vt:lpstr>
      <vt:lpstr>Pinar DS1-SemiBold</vt:lpstr>
      <vt:lpstr>Pinar DS1-Bold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Gradient Business Communication Presentation</dc:title>
  <dc:creator>ADMIN</dc:creator>
  <cp:lastModifiedBy>Mahvash Moradi</cp:lastModifiedBy>
  <cp:revision>4</cp:revision>
  <dcterms:created xsi:type="dcterms:W3CDTF">2006-08-16T00:00:00Z</dcterms:created>
  <dcterms:modified xsi:type="dcterms:W3CDTF">2024-09-01T17:33:20Z</dcterms:modified>
  <dc:identifier>DAGPCi0wR3Q</dc:identifier>
</cp:coreProperties>
</file>